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340" r:id="rId2"/>
    <p:sldId id="341" r:id="rId3"/>
    <p:sldId id="258" r:id="rId4"/>
    <p:sldId id="259" r:id="rId5"/>
    <p:sldId id="260" r:id="rId6"/>
    <p:sldId id="261" r:id="rId7"/>
    <p:sldId id="267" r:id="rId8"/>
    <p:sldId id="263"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2"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F7BE52-7C40-460C-BFDB-FA70E15142EE}" v="61" dt="2022-10-13T12:22:11.8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watiamitmotugade0712@gmail.com" userId="dda5761ad56de213" providerId="LiveId" clId="{CEF7BE52-7C40-460C-BFDB-FA70E15142EE}"/>
    <pc:docChg chg="undo custSel addSld delSld modSld sldOrd">
      <pc:chgData name="swatiamitmotugade0712@gmail.com" userId="dda5761ad56de213" providerId="LiveId" clId="{CEF7BE52-7C40-460C-BFDB-FA70E15142EE}" dt="2022-10-13T13:08:09.833" v="3599" actId="680"/>
      <pc:docMkLst>
        <pc:docMk/>
      </pc:docMkLst>
      <pc:sldChg chg="addSp delSp modSp del mod">
        <pc:chgData name="swatiamitmotugade0712@gmail.com" userId="dda5761ad56de213" providerId="LiveId" clId="{CEF7BE52-7C40-460C-BFDB-FA70E15142EE}" dt="2022-10-13T12:12:54.620" v="2968" actId="2696"/>
        <pc:sldMkLst>
          <pc:docMk/>
          <pc:sldMk cId="3267770807" sldId="256"/>
        </pc:sldMkLst>
        <pc:picChg chg="add del">
          <ac:chgData name="swatiamitmotugade0712@gmail.com" userId="dda5761ad56de213" providerId="LiveId" clId="{CEF7BE52-7C40-460C-BFDB-FA70E15142EE}" dt="2022-10-13T12:12:18.452" v="2965" actId="478"/>
          <ac:picMkLst>
            <pc:docMk/>
            <pc:sldMk cId="3267770807" sldId="256"/>
            <ac:picMk id="4" creationId="{0D1AF005-2CC3-89BB-B9B5-2EA6C41308C4}"/>
          </ac:picMkLst>
        </pc:picChg>
        <pc:picChg chg="add mod">
          <ac:chgData name="swatiamitmotugade0712@gmail.com" userId="dda5761ad56de213" providerId="LiveId" clId="{CEF7BE52-7C40-460C-BFDB-FA70E15142EE}" dt="2022-10-13T12:12:47.488" v="2967" actId="1076"/>
          <ac:picMkLst>
            <pc:docMk/>
            <pc:sldMk cId="3267770807" sldId="256"/>
            <ac:picMk id="6" creationId="{020CECE3-B38B-B5C2-ECF2-B8286097B4FC}"/>
          </ac:picMkLst>
        </pc:picChg>
      </pc:sldChg>
      <pc:sldChg chg="modSp del mod">
        <pc:chgData name="swatiamitmotugade0712@gmail.com" userId="dda5761ad56de213" providerId="LiveId" clId="{CEF7BE52-7C40-460C-BFDB-FA70E15142EE}" dt="2022-10-13T12:18:22.919" v="3161" actId="2696"/>
        <pc:sldMkLst>
          <pc:docMk/>
          <pc:sldMk cId="1379933759" sldId="257"/>
        </pc:sldMkLst>
        <pc:spChg chg="mod">
          <ac:chgData name="swatiamitmotugade0712@gmail.com" userId="dda5761ad56de213" providerId="LiveId" clId="{CEF7BE52-7C40-460C-BFDB-FA70E15142EE}" dt="2022-10-13T12:14:47.504" v="3140" actId="14100"/>
          <ac:spMkLst>
            <pc:docMk/>
            <pc:sldMk cId="1379933759" sldId="257"/>
            <ac:spMk id="2" creationId="{7F13A550-8413-438C-7EEF-8DDAE273F87F}"/>
          </ac:spMkLst>
        </pc:spChg>
        <pc:spChg chg="mod">
          <ac:chgData name="swatiamitmotugade0712@gmail.com" userId="dda5761ad56de213" providerId="LiveId" clId="{CEF7BE52-7C40-460C-BFDB-FA70E15142EE}" dt="2022-10-13T12:13:39.977" v="3057" actId="27636"/>
          <ac:spMkLst>
            <pc:docMk/>
            <pc:sldMk cId="1379933759" sldId="257"/>
            <ac:spMk id="3" creationId="{7FFAF1E4-E592-48B6-DF81-7A83741CC837}"/>
          </ac:spMkLst>
        </pc:spChg>
      </pc:sldChg>
      <pc:sldChg chg="modSp mod">
        <pc:chgData name="swatiamitmotugade0712@gmail.com" userId="dda5761ad56de213" providerId="LiveId" clId="{CEF7BE52-7C40-460C-BFDB-FA70E15142EE}" dt="2022-10-13T12:22:11.988" v="3192" actId="27636"/>
        <pc:sldMkLst>
          <pc:docMk/>
          <pc:sldMk cId="693294156" sldId="258"/>
        </pc:sldMkLst>
        <pc:spChg chg="mod">
          <ac:chgData name="swatiamitmotugade0712@gmail.com" userId="dda5761ad56de213" providerId="LiveId" clId="{CEF7BE52-7C40-460C-BFDB-FA70E15142EE}" dt="2022-10-13T12:22:11.844" v="3189"/>
          <ac:spMkLst>
            <pc:docMk/>
            <pc:sldMk cId="693294156" sldId="258"/>
            <ac:spMk id="2" creationId="{9A43DB25-F087-E082-E1F7-1FBAFCD4C9BC}"/>
          </ac:spMkLst>
        </pc:spChg>
        <pc:spChg chg="mod">
          <ac:chgData name="swatiamitmotugade0712@gmail.com" userId="dda5761ad56de213" providerId="LiveId" clId="{CEF7BE52-7C40-460C-BFDB-FA70E15142EE}" dt="2022-10-13T12:22:11.988" v="3192" actId="27636"/>
          <ac:spMkLst>
            <pc:docMk/>
            <pc:sldMk cId="693294156" sldId="258"/>
            <ac:spMk id="3" creationId="{80463796-DCCA-0062-DC92-A81E4D0422F3}"/>
          </ac:spMkLst>
        </pc:spChg>
      </pc:sldChg>
      <pc:sldChg chg="modSp mod">
        <pc:chgData name="swatiamitmotugade0712@gmail.com" userId="dda5761ad56de213" providerId="LiveId" clId="{CEF7BE52-7C40-460C-BFDB-FA70E15142EE}" dt="2022-10-13T12:23:29.768" v="3212" actId="14100"/>
        <pc:sldMkLst>
          <pc:docMk/>
          <pc:sldMk cId="2288310646" sldId="259"/>
        </pc:sldMkLst>
        <pc:spChg chg="mod">
          <ac:chgData name="swatiamitmotugade0712@gmail.com" userId="dda5761ad56de213" providerId="LiveId" clId="{CEF7BE52-7C40-460C-BFDB-FA70E15142EE}" dt="2022-10-13T12:23:16.551" v="3210" actId="14100"/>
          <ac:spMkLst>
            <pc:docMk/>
            <pc:sldMk cId="2288310646" sldId="259"/>
            <ac:spMk id="2" creationId="{70B62FB1-48C0-5A68-E4DE-EB38DDA0CE32}"/>
          </ac:spMkLst>
        </pc:spChg>
        <pc:spChg chg="mod">
          <ac:chgData name="swatiamitmotugade0712@gmail.com" userId="dda5761ad56de213" providerId="LiveId" clId="{CEF7BE52-7C40-460C-BFDB-FA70E15142EE}" dt="2022-10-13T12:23:23.026" v="3211" actId="14100"/>
          <ac:spMkLst>
            <pc:docMk/>
            <pc:sldMk cId="2288310646" sldId="259"/>
            <ac:spMk id="3" creationId="{B42B6DC8-05F5-47DE-19BD-D3EBF51F6ACC}"/>
          </ac:spMkLst>
        </pc:spChg>
        <pc:graphicFrameChg chg="mod modGraphic">
          <ac:chgData name="swatiamitmotugade0712@gmail.com" userId="dda5761ad56de213" providerId="LiveId" clId="{CEF7BE52-7C40-460C-BFDB-FA70E15142EE}" dt="2022-10-13T12:23:29.768" v="3212" actId="14100"/>
          <ac:graphicFrameMkLst>
            <pc:docMk/>
            <pc:sldMk cId="2288310646" sldId="259"/>
            <ac:graphicFrameMk id="5" creationId="{16016018-FEBF-0DC0-D8DD-D14737FED79B}"/>
          </ac:graphicFrameMkLst>
        </pc:graphicFrameChg>
      </pc:sldChg>
      <pc:sldChg chg="modSp mod">
        <pc:chgData name="swatiamitmotugade0712@gmail.com" userId="dda5761ad56de213" providerId="LiveId" clId="{CEF7BE52-7C40-460C-BFDB-FA70E15142EE}" dt="2022-10-13T12:23:47.520" v="3213" actId="14100"/>
        <pc:sldMkLst>
          <pc:docMk/>
          <pc:sldMk cId="3462810635" sldId="260"/>
        </pc:sldMkLst>
        <pc:picChg chg="mod">
          <ac:chgData name="swatiamitmotugade0712@gmail.com" userId="dda5761ad56de213" providerId="LiveId" clId="{CEF7BE52-7C40-460C-BFDB-FA70E15142EE}" dt="2022-10-13T12:23:47.520" v="3213" actId="14100"/>
          <ac:picMkLst>
            <pc:docMk/>
            <pc:sldMk cId="3462810635" sldId="260"/>
            <ac:picMk id="2" creationId="{EE02179C-877A-1183-6125-E61B3C5BE66B}"/>
          </ac:picMkLst>
        </pc:picChg>
      </pc:sldChg>
      <pc:sldChg chg="modSp mod">
        <pc:chgData name="swatiamitmotugade0712@gmail.com" userId="dda5761ad56de213" providerId="LiveId" clId="{CEF7BE52-7C40-460C-BFDB-FA70E15142EE}" dt="2022-10-13T12:22:12.003" v="3194" actId="27636"/>
        <pc:sldMkLst>
          <pc:docMk/>
          <pc:sldMk cId="1806230927" sldId="261"/>
        </pc:sldMkLst>
        <pc:spChg chg="mod">
          <ac:chgData name="swatiamitmotugade0712@gmail.com" userId="dda5761ad56de213" providerId="LiveId" clId="{CEF7BE52-7C40-460C-BFDB-FA70E15142EE}" dt="2022-10-13T12:22:12.003" v="3194" actId="27636"/>
          <ac:spMkLst>
            <pc:docMk/>
            <pc:sldMk cId="1806230927" sldId="261"/>
            <ac:spMk id="2" creationId="{B524416E-5233-28B0-26B0-1FA287D2EBB3}"/>
          </ac:spMkLst>
        </pc:spChg>
        <pc:spChg chg="mod">
          <ac:chgData name="swatiamitmotugade0712@gmail.com" userId="dda5761ad56de213" providerId="LiveId" clId="{CEF7BE52-7C40-460C-BFDB-FA70E15142EE}" dt="2022-10-13T12:22:12.003" v="3193" actId="27636"/>
          <ac:spMkLst>
            <pc:docMk/>
            <pc:sldMk cId="1806230927" sldId="261"/>
            <ac:spMk id="3" creationId="{7CFF1004-D943-8542-40BE-53F1A07975C5}"/>
          </ac:spMkLst>
        </pc:spChg>
      </pc:sldChg>
      <pc:sldChg chg="modSp mod">
        <pc:chgData name="swatiamitmotugade0712@gmail.com" userId="dda5761ad56de213" providerId="LiveId" clId="{CEF7BE52-7C40-460C-BFDB-FA70E15142EE}" dt="2022-10-13T12:22:12.003" v="3196" actId="27636"/>
        <pc:sldMkLst>
          <pc:docMk/>
          <pc:sldMk cId="1334977891" sldId="263"/>
        </pc:sldMkLst>
        <pc:spChg chg="mod">
          <ac:chgData name="swatiamitmotugade0712@gmail.com" userId="dda5761ad56de213" providerId="LiveId" clId="{CEF7BE52-7C40-460C-BFDB-FA70E15142EE}" dt="2022-10-13T12:22:11.844" v="3189"/>
          <ac:spMkLst>
            <pc:docMk/>
            <pc:sldMk cId="1334977891" sldId="263"/>
            <ac:spMk id="2" creationId="{62A84AF5-8199-80D5-4021-5E0B63D6DCD8}"/>
          </ac:spMkLst>
        </pc:spChg>
        <pc:spChg chg="mod">
          <ac:chgData name="swatiamitmotugade0712@gmail.com" userId="dda5761ad56de213" providerId="LiveId" clId="{CEF7BE52-7C40-460C-BFDB-FA70E15142EE}" dt="2022-10-13T12:22:12.003" v="3196" actId="27636"/>
          <ac:spMkLst>
            <pc:docMk/>
            <pc:sldMk cId="1334977891" sldId="263"/>
            <ac:spMk id="3" creationId="{52CEE75B-85B0-8E92-DE2B-F0D9C4115373}"/>
          </ac:spMkLst>
        </pc:spChg>
      </pc:sldChg>
      <pc:sldChg chg="modSp mod">
        <pc:chgData name="swatiamitmotugade0712@gmail.com" userId="dda5761ad56de213" providerId="LiveId" clId="{CEF7BE52-7C40-460C-BFDB-FA70E15142EE}" dt="2022-10-13T12:22:12.019" v="3198" actId="27636"/>
        <pc:sldMkLst>
          <pc:docMk/>
          <pc:sldMk cId="1526585895" sldId="264"/>
        </pc:sldMkLst>
        <pc:spChg chg="mod">
          <ac:chgData name="swatiamitmotugade0712@gmail.com" userId="dda5761ad56de213" providerId="LiveId" clId="{CEF7BE52-7C40-460C-BFDB-FA70E15142EE}" dt="2022-10-13T12:22:12.003" v="3197" actId="27636"/>
          <ac:spMkLst>
            <pc:docMk/>
            <pc:sldMk cId="1526585895" sldId="264"/>
            <ac:spMk id="2" creationId="{E3B6B663-2529-0981-6867-A7CA73A13303}"/>
          </ac:spMkLst>
        </pc:spChg>
        <pc:spChg chg="mod">
          <ac:chgData name="swatiamitmotugade0712@gmail.com" userId="dda5761ad56de213" providerId="LiveId" clId="{CEF7BE52-7C40-460C-BFDB-FA70E15142EE}" dt="2022-10-13T12:22:12.019" v="3198" actId="27636"/>
          <ac:spMkLst>
            <pc:docMk/>
            <pc:sldMk cId="1526585895" sldId="264"/>
            <ac:spMk id="3" creationId="{8AB539A0-BCBC-B3C3-2A3E-F1FF15262C4D}"/>
          </ac:spMkLst>
        </pc:spChg>
      </pc:sldChg>
      <pc:sldChg chg="modSp mod">
        <pc:chgData name="swatiamitmotugade0712@gmail.com" userId="dda5761ad56de213" providerId="LiveId" clId="{CEF7BE52-7C40-460C-BFDB-FA70E15142EE}" dt="2022-10-13T12:22:12.003" v="3195" actId="27636"/>
        <pc:sldMkLst>
          <pc:docMk/>
          <pc:sldMk cId="2308938099" sldId="267"/>
        </pc:sldMkLst>
        <pc:spChg chg="mod">
          <ac:chgData name="swatiamitmotugade0712@gmail.com" userId="dda5761ad56de213" providerId="LiveId" clId="{CEF7BE52-7C40-460C-BFDB-FA70E15142EE}" dt="2022-10-13T12:22:11.844" v="3189"/>
          <ac:spMkLst>
            <pc:docMk/>
            <pc:sldMk cId="2308938099" sldId="267"/>
            <ac:spMk id="2" creationId="{74406E3F-C179-FCD7-FCB1-FDCC5BDEB9B5}"/>
          </ac:spMkLst>
        </pc:spChg>
        <pc:spChg chg="mod">
          <ac:chgData name="swatiamitmotugade0712@gmail.com" userId="dda5761ad56de213" providerId="LiveId" clId="{CEF7BE52-7C40-460C-BFDB-FA70E15142EE}" dt="2022-10-13T12:22:12.003" v="3195" actId="27636"/>
          <ac:spMkLst>
            <pc:docMk/>
            <pc:sldMk cId="2308938099" sldId="267"/>
            <ac:spMk id="3" creationId="{47EC3C5D-6691-887A-1B95-CCE5AF896098}"/>
          </ac:spMkLst>
        </pc:spChg>
      </pc:sldChg>
      <pc:sldChg chg="modSp mod">
        <pc:chgData name="swatiamitmotugade0712@gmail.com" userId="dda5761ad56de213" providerId="LiveId" clId="{CEF7BE52-7C40-460C-BFDB-FA70E15142EE}" dt="2022-10-13T12:24:27.526" v="3216" actId="14100"/>
        <pc:sldMkLst>
          <pc:docMk/>
          <pc:sldMk cId="1174317264" sldId="268"/>
        </pc:sldMkLst>
        <pc:spChg chg="mod">
          <ac:chgData name="swatiamitmotugade0712@gmail.com" userId="dda5761ad56de213" providerId="LiveId" clId="{CEF7BE52-7C40-460C-BFDB-FA70E15142EE}" dt="2022-10-13T12:24:15.925" v="3214" actId="14100"/>
          <ac:spMkLst>
            <pc:docMk/>
            <pc:sldMk cId="1174317264" sldId="268"/>
            <ac:spMk id="2" creationId="{37E75CAB-37A2-BA4D-6C7A-FCBAFC61DA68}"/>
          </ac:spMkLst>
        </pc:spChg>
        <pc:spChg chg="mod">
          <ac:chgData name="swatiamitmotugade0712@gmail.com" userId="dda5761ad56de213" providerId="LiveId" clId="{CEF7BE52-7C40-460C-BFDB-FA70E15142EE}" dt="2022-10-13T12:24:27.526" v="3216" actId="14100"/>
          <ac:spMkLst>
            <pc:docMk/>
            <pc:sldMk cId="1174317264" sldId="268"/>
            <ac:spMk id="3" creationId="{61E22ED7-5AF7-41A1-28D2-CD6C2EDF4BCE}"/>
          </ac:spMkLst>
        </pc:spChg>
      </pc:sldChg>
      <pc:sldChg chg="modSp mod">
        <pc:chgData name="swatiamitmotugade0712@gmail.com" userId="dda5761ad56de213" providerId="LiveId" clId="{CEF7BE52-7C40-460C-BFDB-FA70E15142EE}" dt="2022-10-13T12:24:45.402" v="3220" actId="27636"/>
        <pc:sldMkLst>
          <pc:docMk/>
          <pc:sldMk cId="3418074088" sldId="269"/>
        </pc:sldMkLst>
        <pc:spChg chg="mod">
          <ac:chgData name="swatiamitmotugade0712@gmail.com" userId="dda5761ad56de213" providerId="LiveId" clId="{CEF7BE52-7C40-460C-BFDB-FA70E15142EE}" dt="2022-10-13T12:24:37.751" v="3218" actId="27636"/>
          <ac:spMkLst>
            <pc:docMk/>
            <pc:sldMk cId="3418074088" sldId="269"/>
            <ac:spMk id="2" creationId="{4304C763-6611-6F97-9BB9-9D39990C6C49}"/>
          </ac:spMkLst>
        </pc:spChg>
        <pc:spChg chg="mod">
          <ac:chgData name="swatiamitmotugade0712@gmail.com" userId="dda5761ad56de213" providerId="LiveId" clId="{CEF7BE52-7C40-460C-BFDB-FA70E15142EE}" dt="2022-10-13T12:24:45.402" v="3220" actId="27636"/>
          <ac:spMkLst>
            <pc:docMk/>
            <pc:sldMk cId="3418074088" sldId="269"/>
            <ac:spMk id="3" creationId="{7A34D62D-6B13-1C37-6A19-8110D542E582}"/>
          </ac:spMkLst>
        </pc:spChg>
      </pc:sldChg>
      <pc:sldChg chg="modSp mod">
        <pc:chgData name="swatiamitmotugade0712@gmail.com" userId="dda5761ad56de213" providerId="LiveId" clId="{CEF7BE52-7C40-460C-BFDB-FA70E15142EE}" dt="2022-10-13T12:25:02.382" v="3223" actId="27636"/>
        <pc:sldMkLst>
          <pc:docMk/>
          <pc:sldMk cId="3317018834" sldId="270"/>
        </pc:sldMkLst>
        <pc:spChg chg="mod">
          <ac:chgData name="swatiamitmotugade0712@gmail.com" userId="dda5761ad56de213" providerId="LiveId" clId="{CEF7BE52-7C40-460C-BFDB-FA70E15142EE}" dt="2022-10-13T12:24:58.395" v="3221" actId="14100"/>
          <ac:spMkLst>
            <pc:docMk/>
            <pc:sldMk cId="3317018834" sldId="270"/>
            <ac:spMk id="2" creationId="{8C77DD82-71DB-AE67-7BA8-A996B67FE344}"/>
          </ac:spMkLst>
        </pc:spChg>
        <pc:spChg chg="mod">
          <ac:chgData name="swatiamitmotugade0712@gmail.com" userId="dda5761ad56de213" providerId="LiveId" clId="{CEF7BE52-7C40-460C-BFDB-FA70E15142EE}" dt="2022-10-13T12:25:02.382" v="3223" actId="27636"/>
          <ac:spMkLst>
            <pc:docMk/>
            <pc:sldMk cId="3317018834" sldId="270"/>
            <ac:spMk id="3" creationId="{1902D9A1-D44D-3F06-B1AC-7F65C41E9B2F}"/>
          </ac:spMkLst>
        </pc:spChg>
      </pc:sldChg>
      <pc:sldChg chg="modSp mod">
        <pc:chgData name="swatiamitmotugade0712@gmail.com" userId="dda5761ad56de213" providerId="LiveId" clId="{CEF7BE52-7C40-460C-BFDB-FA70E15142EE}" dt="2022-10-13T12:18:53.007" v="3171" actId="27636"/>
        <pc:sldMkLst>
          <pc:docMk/>
          <pc:sldMk cId="2751686852" sldId="271"/>
        </pc:sldMkLst>
        <pc:spChg chg="mod">
          <ac:chgData name="swatiamitmotugade0712@gmail.com" userId="dda5761ad56de213" providerId="LiveId" clId="{CEF7BE52-7C40-460C-BFDB-FA70E15142EE}" dt="2022-10-13T12:18:53.007" v="3171" actId="27636"/>
          <ac:spMkLst>
            <pc:docMk/>
            <pc:sldMk cId="2751686852" sldId="271"/>
            <ac:spMk id="3" creationId="{C97F6CF1-2635-240A-FF6E-8252C9A8E496}"/>
          </ac:spMkLst>
        </pc:spChg>
      </pc:sldChg>
      <pc:sldChg chg="modSp mod">
        <pc:chgData name="swatiamitmotugade0712@gmail.com" userId="dda5761ad56de213" providerId="LiveId" clId="{CEF7BE52-7C40-460C-BFDB-FA70E15142EE}" dt="2022-10-13T12:25:23.486" v="3225" actId="14100"/>
        <pc:sldMkLst>
          <pc:docMk/>
          <pc:sldMk cId="1527053881" sldId="272"/>
        </pc:sldMkLst>
        <pc:spChg chg="mod">
          <ac:chgData name="swatiamitmotugade0712@gmail.com" userId="dda5761ad56de213" providerId="LiveId" clId="{CEF7BE52-7C40-460C-BFDB-FA70E15142EE}" dt="2022-10-13T12:25:23.486" v="3225" actId="14100"/>
          <ac:spMkLst>
            <pc:docMk/>
            <pc:sldMk cId="1527053881" sldId="272"/>
            <ac:spMk id="2" creationId="{EB23DD7B-505F-2220-B3F3-B4044A20F06E}"/>
          </ac:spMkLst>
        </pc:spChg>
        <pc:spChg chg="mod">
          <ac:chgData name="swatiamitmotugade0712@gmail.com" userId="dda5761ad56de213" providerId="LiveId" clId="{CEF7BE52-7C40-460C-BFDB-FA70E15142EE}" dt="2022-10-13T12:22:11.844" v="3189"/>
          <ac:spMkLst>
            <pc:docMk/>
            <pc:sldMk cId="1527053881" sldId="272"/>
            <ac:spMk id="3" creationId="{B4AE2E7C-946E-60D5-0A8A-481E893CD938}"/>
          </ac:spMkLst>
        </pc:spChg>
      </pc:sldChg>
      <pc:sldChg chg="modSp mod">
        <pc:chgData name="swatiamitmotugade0712@gmail.com" userId="dda5761ad56de213" providerId="LiveId" clId="{CEF7BE52-7C40-460C-BFDB-FA70E15142EE}" dt="2022-10-13T12:26:19.535" v="3236" actId="27636"/>
        <pc:sldMkLst>
          <pc:docMk/>
          <pc:sldMk cId="3759818693" sldId="273"/>
        </pc:sldMkLst>
        <pc:spChg chg="mod">
          <ac:chgData name="swatiamitmotugade0712@gmail.com" userId="dda5761ad56de213" providerId="LiveId" clId="{CEF7BE52-7C40-460C-BFDB-FA70E15142EE}" dt="2022-10-13T12:25:32.750" v="3226" actId="14100"/>
          <ac:spMkLst>
            <pc:docMk/>
            <pc:sldMk cId="3759818693" sldId="273"/>
            <ac:spMk id="2" creationId="{128AB9BB-DD48-CD9A-C30B-0326CC0404B9}"/>
          </ac:spMkLst>
        </pc:spChg>
        <pc:spChg chg="mod">
          <ac:chgData name="swatiamitmotugade0712@gmail.com" userId="dda5761ad56de213" providerId="LiveId" clId="{CEF7BE52-7C40-460C-BFDB-FA70E15142EE}" dt="2022-10-13T12:26:19.535" v="3236" actId="27636"/>
          <ac:spMkLst>
            <pc:docMk/>
            <pc:sldMk cId="3759818693" sldId="273"/>
            <ac:spMk id="3" creationId="{FAE53671-20C5-AC97-2E2A-47CC8DDC61DB}"/>
          </ac:spMkLst>
        </pc:spChg>
        <pc:picChg chg="mod">
          <ac:chgData name="swatiamitmotugade0712@gmail.com" userId="dda5761ad56de213" providerId="LiveId" clId="{CEF7BE52-7C40-460C-BFDB-FA70E15142EE}" dt="2022-10-13T12:26:07.562" v="3232" actId="14100"/>
          <ac:picMkLst>
            <pc:docMk/>
            <pc:sldMk cId="3759818693" sldId="273"/>
            <ac:picMk id="11" creationId="{5D84D885-E371-DC2E-A1D2-634D57799660}"/>
          </ac:picMkLst>
        </pc:picChg>
        <pc:picChg chg="mod">
          <ac:chgData name="swatiamitmotugade0712@gmail.com" userId="dda5761ad56de213" providerId="LiveId" clId="{CEF7BE52-7C40-460C-BFDB-FA70E15142EE}" dt="2022-10-13T12:26:01.568" v="3231" actId="1076"/>
          <ac:picMkLst>
            <pc:docMk/>
            <pc:sldMk cId="3759818693" sldId="273"/>
            <ac:picMk id="15" creationId="{CD95ECCD-8292-E0F2-C918-F30A3882B423}"/>
          </ac:picMkLst>
        </pc:picChg>
      </pc:sldChg>
      <pc:sldChg chg="modSp mod">
        <pc:chgData name="swatiamitmotugade0712@gmail.com" userId="dda5761ad56de213" providerId="LiveId" clId="{CEF7BE52-7C40-460C-BFDB-FA70E15142EE}" dt="2022-10-13T12:27:20.723" v="3254"/>
        <pc:sldMkLst>
          <pc:docMk/>
          <pc:sldMk cId="3703173036" sldId="274"/>
        </pc:sldMkLst>
        <pc:spChg chg="mod">
          <ac:chgData name="swatiamitmotugade0712@gmail.com" userId="dda5761ad56de213" providerId="LiveId" clId="{CEF7BE52-7C40-460C-BFDB-FA70E15142EE}" dt="2022-10-13T12:26:35.516" v="3237" actId="14100"/>
          <ac:spMkLst>
            <pc:docMk/>
            <pc:sldMk cId="3703173036" sldId="274"/>
            <ac:spMk id="2" creationId="{B89C408A-BD0F-207F-9048-329671CF86ED}"/>
          </ac:spMkLst>
        </pc:spChg>
        <pc:spChg chg="mod">
          <ac:chgData name="swatiamitmotugade0712@gmail.com" userId="dda5761ad56de213" providerId="LiveId" clId="{CEF7BE52-7C40-460C-BFDB-FA70E15142EE}" dt="2022-10-13T12:27:20.723" v="3254"/>
          <ac:spMkLst>
            <pc:docMk/>
            <pc:sldMk cId="3703173036" sldId="274"/>
            <ac:spMk id="3" creationId="{B0D85812-0912-D8CF-AB18-321531D4E072}"/>
          </ac:spMkLst>
        </pc:spChg>
        <pc:picChg chg="mod">
          <ac:chgData name="swatiamitmotugade0712@gmail.com" userId="dda5761ad56de213" providerId="LiveId" clId="{CEF7BE52-7C40-460C-BFDB-FA70E15142EE}" dt="2022-10-13T12:26:43.242" v="3240" actId="1076"/>
          <ac:picMkLst>
            <pc:docMk/>
            <pc:sldMk cId="3703173036" sldId="274"/>
            <ac:picMk id="5" creationId="{099B5115-69F1-A48E-2506-0F03289FCCEE}"/>
          </ac:picMkLst>
        </pc:picChg>
      </pc:sldChg>
      <pc:sldChg chg="modSp mod">
        <pc:chgData name="swatiamitmotugade0712@gmail.com" userId="dda5761ad56de213" providerId="LiveId" clId="{CEF7BE52-7C40-460C-BFDB-FA70E15142EE}" dt="2022-10-13T12:22:11.844" v="3189"/>
        <pc:sldMkLst>
          <pc:docMk/>
          <pc:sldMk cId="3166966523" sldId="275"/>
        </pc:sldMkLst>
        <pc:spChg chg="mod">
          <ac:chgData name="swatiamitmotugade0712@gmail.com" userId="dda5761ad56de213" providerId="LiveId" clId="{CEF7BE52-7C40-460C-BFDB-FA70E15142EE}" dt="2022-10-13T12:22:11.844" v="3189"/>
          <ac:spMkLst>
            <pc:docMk/>
            <pc:sldMk cId="3166966523" sldId="275"/>
            <ac:spMk id="2" creationId="{52622AD7-7341-0D5E-49B3-A51FDF0F69EA}"/>
          </ac:spMkLst>
        </pc:spChg>
        <pc:spChg chg="mod">
          <ac:chgData name="swatiamitmotugade0712@gmail.com" userId="dda5761ad56de213" providerId="LiveId" clId="{CEF7BE52-7C40-460C-BFDB-FA70E15142EE}" dt="2022-10-13T12:22:11.844" v="3189"/>
          <ac:spMkLst>
            <pc:docMk/>
            <pc:sldMk cId="3166966523" sldId="275"/>
            <ac:spMk id="3" creationId="{7ABCB3D6-D5BE-77CB-D854-36D628346AF3}"/>
          </ac:spMkLst>
        </pc:spChg>
      </pc:sldChg>
      <pc:sldChg chg="modSp mod">
        <pc:chgData name="swatiamitmotugade0712@gmail.com" userId="dda5761ad56de213" providerId="LiveId" clId="{CEF7BE52-7C40-460C-BFDB-FA70E15142EE}" dt="2022-10-13T12:27:41.310" v="3259" actId="20577"/>
        <pc:sldMkLst>
          <pc:docMk/>
          <pc:sldMk cId="1958730744" sldId="276"/>
        </pc:sldMkLst>
        <pc:spChg chg="mod">
          <ac:chgData name="swatiamitmotugade0712@gmail.com" userId="dda5761ad56de213" providerId="LiveId" clId="{CEF7BE52-7C40-460C-BFDB-FA70E15142EE}" dt="2022-10-13T12:27:35.493" v="3258" actId="14100"/>
          <ac:spMkLst>
            <pc:docMk/>
            <pc:sldMk cId="1958730744" sldId="276"/>
            <ac:spMk id="2" creationId="{D6E237A6-26AB-BD83-4558-356C2FE75B4E}"/>
          </ac:spMkLst>
        </pc:spChg>
        <pc:spChg chg="mod">
          <ac:chgData name="swatiamitmotugade0712@gmail.com" userId="dda5761ad56de213" providerId="LiveId" clId="{CEF7BE52-7C40-460C-BFDB-FA70E15142EE}" dt="2022-10-13T12:27:41.310" v="3259" actId="20577"/>
          <ac:spMkLst>
            <pc:docMk/>
            <pc:sldMk cId="1958730744" sldId="276"/>
            <ac:spMk id="3" creationId="{476744CA-5B5D-3D2A-D226-0577EB7CFF18}"/>
          </ac:spMkLst>
        </pc:spChg>
      </pc:sldChg>
      <pc:sldChg chg="modSp mod">
        <pc:chgData name="swatiamitmotugade0712@gmail.com" userId="dda5761ad56de213" providerId="LiveId" clId="{CEF7BE52-7C40-460C-BFDB-FA70E15142EE}" dt="2022-10-13T12:28:06.448" v="3263" actId="1076"/>
        <pc:sldMkLst>
          <pc:docMk/>
          <pc:sldMk cId="2343709298" sldId="277"/>
        </pc:sldMkLst>
        <pc:spChg chg="mod">
          <ac:chgData name="swatiamitmotugade0712@gmail.com" userId="dda5761ad56de213" providerId="LiveId" clId="{CEF7BE52-7C40-460C-BFDB-FA70E15142EE}" dt="2022-10-13T12:27:56.425" v="3261" actId="27636"/>
          <ac:spMkLst>
            <pc:docMk/>
            <pc:sldMk cId="2343709298" sldId="277"/>
            <ac:spMk id="2" creationId="{AFDCF2C8-71D8-3FC0-CA7A-EC4AE50B6F5A}"/>
          </ac:spMkLst>
        </pc:spChg>
        <pc:spChg chg="mod">
          <ac:chgData name="swatiamitmotugade0712@gmail.com" userId="dda5761ad56de213" providerId="LiveId" clId="{CEF7BE52-7C40-460C-BFDB-FA70E15142EE}" dt="2022-10-13T12:28:01.969" v="3262" actId="14100"/>
          <ac:spMkLst>
            <pc:docMk/>
            <pc:sldMk cId="2343709298" sldId="277"/>
            <ac:spMk id="3" creationId="{75D0975C-236A-C458-F21E-90CD024A9A9E}"/>
          </ac:spMkLst>
        </pc:spChg>
        <pc:picChg chg="mod">
          <ac:chgData name="swatiamitmotugade0712@gmail.com" userId="dda5761ad56de213" providerId="LiveId" clId="{CEF7BE52-7C40-460C-BFDB-FA70E15142EE}" dt="2022-10-13T12:28:06.448" v="3263" actId="1076"/>
          <ac:picMkLst>
            <pc:docMk/>
            <pc:sldMk cId="2343709298" sldId="277"/>
            <ac:picMk id="6" creationId="{829627C6-1761-2765-949B-D33677CE6E32}"/>
          </ac:picMkLst>
        </pc:picChg>
      </pc:sldChg>
      <pc:sldChg chg="modSp mod">
        <pc:chgData name="swatiamitmotugade0712@gmail.com" userId="dda5761ad56de213" providerId="LiveId" clId="{CEF7BE52-7C40-460C-BFDB-FA70E15142EE}" dt="2022-10-13T12:28:20.802" v="3264" actId="14100"/>
        <pc:sldMkLst>
          <pc:docMk/>
          <pc:sldMk cId="2156654611" sldId="279"/>
        </pc:sldMkLst>
        <pc:spChg chg="mod">
          <ac:chgData name="swatiamitmotugade0712@gmail.com" userId="dda5761ad56de213" providerId="LiveId" clId="{CEF7BE52-7C40-460C-BFDB-FA70E15142EE}" dt="2022-10-13T12:28:20.802" v="3264" actId="14100"/>
          <ac:spMkLst>
            <pc:docMk/>
            <pc:sldMk cId="2156654611" sldId="279"/>
            <ac:spMk id="2" creationId="{4B3A8461-9ABA-8D64-43CB-ACED1BA09786}"/>
          </ac:spMkLst>
        </pc:spChg>
        <pc:spChg chg="mod">
          <ac:chgData name="swatiamitmotugade0712@gmail.com" userId="dda5761ad56de213" providerId="LiveId" clId="{CEF7BE52-7C40-460C-BFDB-FA70E15142EE}" dt="2022-10-13T12:22:12.061" v="3204" actId="27636"/>
          <ac:spMkLst>
            <pc:docMk/>
            <pc:sldMk cId="2156654611" sldId="279"/>
            <ac:spMk id="3" creationId="{7807E1E0-EF9F-3AFA-70E2-8E94515483F8}"/>
          </ac:spMkLst>
        </pc:spChg>
      </pc:sldChg>
      <pc:sldChg chg="modSp mod">
        <pc:chgData name="swatiamitmotugade0712@gmail.com" userId="dda5761ad56de213" providerId="LiveId" clId="{CEF7BE52-7C40-460C-BFDB-FA70E15142EE}" dt="2022-10-13T12:19:45.857" v="3180" actId="1440"/>
        <pc:sldMkLst>
          <pc:docMk/>
          <pc:sldMk cId="3137598521" sldId="280"/>
        </pc:sldMkLst>
        <pc:picChg chg="mod">
          <ac:chgData name="swatiamitmotugade0712@gmail.com" userId="dda5761ad56de213" providerId="LiveId" clId="{CEF7BE52-7C40-460C-BFDB-FA70E15142EE}" dt="2022-10-13T12:19:45.857" v="3180" actId="1440"/>
          <ac:picMkLst>
            <pc:docMk/>
            <pc:sldMk cId="3137598521" sldId="280"/>
            <ac:picMk id="5" creationId="{E8F0E695-F66A-9EB1-3E75-F5001F0BE599}"/>
          </ac:picMkLst>
        </pc:picChg>
      </pc:sldChg>
      <pc:sldChg chg="del">
        <pc:chgData name="swatiamitmotugade0712@gmail.com" userId="dda5761ad56de213" providerId="LiveId" clId="{CEF7BE52-7C40-460C-BFDB-FA70E15142EE}" dt="2022-10-13T05:19:33.440" v="2" actId="2696"/>
        <pc:sldMkLst>
          <pc:docMk/>
          <pc:sldMk cId="2052661563" sldId="281"/>
        </pc:sldMkLst>
      </pc:sldChg>
      <pc:sldChg chg="addSp delSp modSp new mod">
        <pc:chgData name="swatiamitmotugade0712@gmail.com" userId="dda5761ad56de213" providerId="LiveId" clId="{CEF7BE52-7C40-460C-BFDB-FA70E15142EE}" dt="2022-10-13T12:29:12.644" v="3268" actId="14100"/>
        <pc:sldMkLst>
          <pc:docMk/>
          <pc:sldMk cId="2913422306" sldId="282"/>
        </pc:sldMkLst>
        <pc:spChg chg="mod">
          <ac:chgData name="swatiamitmotugade0712@gmail.com" userId="dda5761ad56de213" providerId="LiveId" clId="{CEF7BE52-7C40-460C-BFDB-FA70E15142EE}" dt="2022-10-13T12:28:34.127" v="3265" actId="14100"/>
          <ac:spMkLst>
            <pc:docMk/>
            <pc:sldMk cId="2913422306" sldId="282"/>
            <ac:spMk id="2" creationId="{003FE6BC-D41E-77E8-7B82-A0949BCF44F4}"/>
          </ac:spMkLst>
        </pc:spChg>
        <pc:spChg chg="del">
          <ac:chgData name="swatiamitmotugade0712@gmail.com" userId="dda5761ad56de213" providerId="LiveId" clId="{CEF7BE52-7C40-460C-BFDB-FA70E15142EE}" dt="2022-10-13T05:25:55.205" v="24" actId="22"/>
          <ac:spMkLst>
            <pc:docMk/>
            <pc:sldMk cId="2913422306" sldId="282"/>
            <ac:spMk id="3" creationId="{B0588CC1-D6D5-0298-FC97-9AB8665B8783}"/>
          </ac:spMkLst>
        </pc:spChg>
        <pc:spChg chg="add mod">
          <ac:chgData name="swatiamitmotugade0712@gmail.com" userId="dda5761ad56de213" providerId="LiveId" clId="{CEF7BE52-7C40-460C-BFDB-FA70E15142EE}" dt="2022-10-13T12:28:59.456" v="3267" actId="14100"/>
          <ac:spMkLst>
            <pc:docMk/>
            <pc:sldMk cId="2913422306" sldId="282"/>
            <ac:spMk id="7" creationId="{63033EB7-9574-A4EE-C0C2-4E47EF80A5EA}"/>
          </ac:spMkLst>
        </pc:spChg>
        <pc:picChg chg="add mod ord">
          <ac:chgData name="swatiamitmotugade0712@gmail.com" userId="dda5761ad56de213" providerId="LiveId" clId="{CEF7BE52-7C40-460C-BFDB-FA70E15142EE}" dt="2022-10-13T12:29:12.644" v="3268" actId="14100"/>
          <ac:picMkLst>
            <pc:docMk/>
            <pc:sldMk cId="2913422306" sldId="282"/>
            <ac:picMk id="5" creationId="{ED05E28C-0596-06DA-2818-91BF6F921F25}"/>
          </ac:picMkLst>
        </pc:picChg>
      </pc:sldChg>
      <pc:sldChg chg="addSp delSp modSp new mod">
        <pc:chgData name="swatiamitmotugade0712@gmail.com" userId="dda5761ad56de213" providerId="LiveId" clId="{CEF7BE52-7C40-460C-BFDB-FA70E15142EE}" dt="2022-10-13T12:29:26.091" v="3271" actId="1076"/>
        <pc:sldMkLst>
          <pc:docMk/>
          <pc:sldMk cId="1226905195" sldId="283"/>
        </pc:sldMkLst>
        <pc:spChg chg="mod">
          <ac:chgData name="swatiamitmotugade0712@gmail.com" userId="dda5761ad56de213" providerId="LiveId" clId="{CEF7BE52-7C40-460C-BFDB-FA70E15142EE}" dt="2022-10-13T12:29:22.816" v="3270" actId="27636"/>
          <ac:spMkLst>
            <pc:docMk/>
            <pc:sldMk cId="1226905195" sldId="283"/>
            <ac:spMk id="2" creationId="{2089DB04-7196-5239-1AC3-F25A8AF3B61C}"/>
          </ac:spMkLst>
        </pc:spChg>
        <pc:spChg chg="del mod">
          <ac:chgData name="swatiamitmotugade0712@gmail.com" userId="dda5761ad56de213" providerId="LiveId" clId="{CEF7BE52-7C40-460C-BFDB-FA70E15142EE}" dt="2022-10-13T05:31:00.592" v="53" actId="22"/>
          <ac:spMkLst>
            <pc:docMk/>
            <pc:sldMk cId="1226905195" sldId="283"/>
            <ac:spMk id="3" creationId="{C021468B-4653-2400-F4B6-963B13FF1937}"/>
          </ac:spMkLst>
        </pc:spChg>
        <pc:spChg chg="add mod">
          <ac:chgData name="swatiamitmotugade0712@gmail.com" userId="dda5761ad56de213" providerId="LiveId" clId="{CEF7BE52-7C40-460C-BFDB-FA70E15142EE}" dt="2022-10-13T05:32:19.712" v="66" actId="207"/>
          <ac:spMkLst>
            <pc:docMk/>
            <pc:sldMk cId="1226905195" sldId="283"/>
            <ac:spMk id="7" creationId="{D94D7244-8675-7164-F21B-9E224F4F5EF2}"/>
          </ac:spMkLst>
        </pc:spChg>
        <pc:picChg chg="add mod ord">
          <ac:chgData name="swatiamitmotugade0712@gmail.com" userId="dda5761ad56de213" providerId="LiveId" clId="{CEF7BE52-7C40-460C-BFDB-FA70E15142EE}" dt="2022-10-13T12:29:26.091" v="3271" actId="1076"/>
          <ac:picMkLst>
            <pc:docMk/>
            <pc:sldMk cId="1226905195" sldId="283"/>
            <ac:picMk id="5" creationId="{DE62FDEF-7CC0-4E36-2838-C8343A73B341}"/>
          </ac:picMkLst>
        </pc:picChg>
      </pc:sldChg>
      <pc:sldChg chg="addSp delSp modSp new mod">
        <pc:chgData name="swatiamitmotugade0712@gmail.com" userId="dda5761ad56de213" providerId="LiveId" clId="{CEF7BE52-7C40-460C-BFDB-FA70E15142EE}" dt="2022-10-13T12:29:52.621" v="3274" actId="14100"/>
        <pc:sldMkLst>
          <pc:docMk/>
          <pc:sldMk cId="3364657121" sldId="284"/>
        </pc:sldMkLst>
        <pc:spChg chg="mod">
          <ac:chgData name="swatiamitmotugade0712@gmail.com" userId="dda5761ad56de213" providerId="LiveId" clId="{CEF7BE52-7C40-460C-BFDB-FA70E15142EE}" dt="2022-10-13T12:29:39.086" v="3272" actId="14100"/>
          <ac:spMkLst>
            <pc:docMk/>
            <pc:sldMk cId="3364657121" sldId="284"/>
            <ac:spMk id="2" creationId="{1AAFB6ED-74F4-1DBE-E99E-EC4001F7B679}"/>
          </ac:spMkLst>
        </pc:spChg>
        <pc:spChg chg="del">
          <ac:chgData name="swatiamitmotugade0712@gmail.com" userId="dda5761ad56de213" providerId="LiveId" clId="{CEF7BE52-7C40-460C-BFDB-FA70E15142EE}" dt="2022-10-13T05:34:24.481" v="72" actId="22"/>
          <ac:spMkLst>
            <pc:docMk/>
            <pc:sldMk cId="3364657121" sldId="284"/>
            <ac:spMk id="3" creationId="{E0C38433-A6C9-0F8E-4EBD-EA26867C3FD2}"/>
          </ac:spMkLst>
        </pc:spChg>
        <pc:spChg chg="add mod">
          <ac:chgData name="swatiamitmotugade0712@gmail.com" userId="dda5761ad56de213" providerId="LiveId" clId="{CEF7BE52-7C40-460C-BFDB-FA70E15142EE}" dt="2022-10-13T12:29:52.621" v="3274" actId="14100"/>
          <ac:spMkLst>
            <pc:docMk/>
            <pc:sldMk cId="3364657121" sldId="284"/>
            <ac:spMk id="7" creationId="{852FDC51-6C61-9779-393E-1D8E4D16D7C4}"/>
          </ac:spMkLst>
        </pc:spChg>
        <pc:picChg chg="add mod ord">
          <ac:chgData name="swatiamitmotugade0712@gmail.com" userId="dda5761ad56de213" providerId="LiveId" clId="{CEF7BE52-7C40-460C-BFDB-FA70E15142EE}" dt="2022-10-13T12:29:41.439" v="3273" actId="1076"/>
          <ac:picMkLst>
            <pc:docMk/>
            <pc:sldMk cId="3364657121" sldId="284"/>
            <ac:picMk id="5" creationId="{323D7E92-CE3E-2E97-79BC-36ACE67E15CF}"/>
          </ac:picMkLst>
        </pc:picChg>
      </pc:sldChg>
      <pc:sldChg chg="addSp delSp modSp new mod">
        <pc:chgData name="swatiamitmotugade0712@gmail.com" userId="dda5761ad56de213" providerId="LiveId" clId="{CEF7BE52-7C40-460C-BFDB-FA70E15142EE}" dt="2022-10-13T12:30:51.924" v="3284" actId="14100"/>
        <pc:sldMkLst>
          <pc:docMk/>
          <pc:sldMk cId="2623378373" sldId="285"/>
        </pc:sldMkLst>
        <pc:spChg chg="mod">
          <ac:chgData name="swatiamitmotugade0712@gmail.com" userId="dda5761ad56de213" providerId="LiveId" clId="{CEF7BE52-7C40-460C-BFDB-FA70E15142EE}" dt="2022-10-13T12:30:19.257" v="3281" actId="27636"/>
          <ac:spMkLst>
            <pc:docMk/>
            <pc:sldMk cId="2623378373" sldId="285"/>
            <ac:spMk id="2" creationId="{A974DC00-055E-27AD-9A63-5FB26AFD4729}"/>
          </ac:spMkLst>
        </pc:spChg>
        <pc:spChg chg="del mod">
          <ac:chgData name="swatiamitmotugade0712@gmail.com" userId="dda5761ad56de213" providerId="LiveId" clId="{CEF7BE52-7C40-460C-BFDB-FA70E15142EE}" dt="2022-10-13T05:42:16.232" v="120" actId="22"/>
          <ac:spMkLst>
            <pc:docMk/>
            <pc:sldMk cId="2623378373" sldId="285"/>
            <ac:spMk id="3" creationId="{4F6E4248-1C00-A8F3-6901-A1832C92CB7A}"/>
          </ac:spMkLst>
        </pc:spChg>
        <pc:spChg chg="add mod">
          <ac:chgData name="swatiamitmotugade0712@gmail.com" userId="dda5761ad56de213" providerId="LiveId" clId="{CEF7BE52-7C40-460C-BFDB-FA70E15142EE}" dt="2022-10-13T12:30:51.924" v="3284" actId="14100"/>
          <ac:spMkLst>
            <pc:docMk/>
            <pc:sldMk cId="2623378373" sldId="285"/>
            <ac:spMk id="7" creationId="{8367F2A7-B973-0E8D-C4D2-6C9F95A59A83}"/>
          </ac:spMkLst>
        </pc:spChg>
        <pc:picChg chg="add mod ord">
          <ac:chgData name="swatiamitmotugade0712@gmail.com" userId="dda5761ad56de213" providerId="LiveId" clId="{CEF7BE52-7C40-460C-BFDB-FA70E15142EE}" dt="2022-10-13T12:30:15.529" v="3279" actId="1076"/>
          <ac:picMkLst>
            <pc:docMk/>
            <pc:sldMk cId="2623378373" sldId="285"/>
            <ac:picMk id="5" creationId="{F488EC63-EE72-C075-512D-8BFB230959BC}"/>
          </ac:picMkLst>
        </pc:picChg>
      </pc:sldChg>
      <pc:sldChg chg="addSp delSp modSp new mod">
        <pc:chgData name="swatiamitmotugade0712@gmail.com" userId="dda5761ad56de213" providerId="LiveId" clId="{CEF7BE52-7C40-460C-BFDB-FA70E15142EE}" dt="2022-10-13T12:31:14.483" v="3288" actId="14100"/>
        <pc:sldMkLst>
          <pc:docMk/>
          <pc:sldMk cId="2296737227" sldId="286"/>
        </pc:sldMkLst>
        <pc:spChg chg="mod">
          <ac:chgData name="swatiamitmotugade0712@gmail.com" userId="dda5761ad56de213" providerId="LiveId" clId="{CEF7BE52-7C40-460C-BFDB-FA70E15142EE}" dt="2022-10-13T12:31:02.511" v="3285" actId="14100"/>
          <ac:spMkLst>
            <pc:docMk/>
            <pc:sldMk cId="2296737227" sldId="286"/>
            <ac:spMk id="2" creationId="{CD1E9A41-3CD4-1F2D-6C11-86EEA5C1BA09}"/>
          </ac:spMkLst>
        </pc:spChg>
        <pc:spChg chg="del">
          <ac:chgData name="swatiamitmotugade0712@gmail.com" userId="dda5761ad56de213" providerId="LiveId" clId="{CEF7BE52-7C40-460C-BFDB-FA70E15142EE}" dt="2022-10-13T05:46:49.969" v="144" actId="22"/>
          <ac:spMkLst>
            <pc:docMk/>
            <pc:sldMk cId="2296737227" sldId="286"/>
            <ac:spMk id="3" creationId="{B09D7D61-04A6-249B-CFAD-F75CC903264D}"/>
          </ac:spMkLst>
        </pc:spChg>
        <pc:spChg chg="add mod">
          <ac:chgData name="swatiamitmotugade0712@gmail.com" userId="dda5761ad56de213" providerId="LiveId" clId="{CEF7BE52-7C40-460C-BFDB-FA70E15142EE}" dt="2022-10-13T12:31:14.483" v="3288" actId="14100"/>
          <ac:spMkLst>
            <pc:docMk/>
            <pc:sldMk cId="2296737227" sldId="286"/>
            <ac:spMk id="7" creationId="{5F780B04-01FC-FCF2-40B2-F620F09047BE}"/>
          </ac:spMkLst>
        </pc:spChg>
        <pc:picChg chg="add mod ord">
          <ac:chgData name="swatiamitmotugade0712@gmail.com" userId="dda5761ad56de213" providerId="LiveId" clId="{CEF7BE52-7C40-460C-BFDB-FA70E15142EE}" dt="2022-10-13T12:31:04.831" v="3286" actId="1076"/>
          <ac:picMkLst>
            <pc:docMk/>
            <pc:sldMk cId="2296737227" sldId="286"/>
            <ac:picMk id="5" creationId="{2FBA4302-5074-984C-ED7B-59A9121D7C0E}"/>
          </ac:picMkLst>
        </pc:picChg>
      </pc:sldChg>
      <pc:sldChg chg="addSp delSp modSp new mod">
        <pc:chgData name="swatiamitmotugade0712@gmail.com" userId="dda5761ad56de213" providerId="LiveId" clId="{CEF7BE52-7C40-460C-BFDB-FA70E15142EE}" dt="2022-10-13T12:22:11.844" v="3189"/>
        <pc:sldMkLst>
          <pc:docMk/>
          <pc:sldMk cId="1127928465" sldId="287"/>
        </pc:sldMkLst>
        <pc:spChg chg="mod">
          <ac:chgData name="swatiamitmotugade0712@gmail.com" userId="dda5761ad56de213" providerId="LiveId" clId="{CEF7BE52-7C40-460C-BFDB-FA70E15142EE}" dt="2022-10-13T12:22:11.844" v="3189"/>
          <ac:spMkLst>
            <pc:docMk/>
            <pc:sldMk cId="1127928465" sldId="287"/>
            <ac:spMk id="2" creationId="{986649F0-DDCB-81D6-A634-9D65EFA4CBB5}"/>
          </ac:spMkLst>
        </pc:spChg>
        <pc:spChg chg="del">
          <ac:chgData name="swatiamitmotugade0712@gmail.com" userId="dda5761ad56de213" providerId="LiveId" clId="{CEF7BE52-7C40-460C-BFDB-FA70E15142EE}" dt="2022-10-13T05:50:25.480" v="167" actId="22"/>
          <ac:spMkLst>
            <pc:docMk/>
            <pc:sldMk cId="1127928465" sldId="287"/>
            <ac:spMk id="3" creationId="{5E131A80-9CFA-B4DB-7886-CB3BD0620A46}"/>
          </ac:spMkLst>
        </pc:spChg>
        <pc:spChg chg="add mod">
          <ac:chgData name="swatiamitmotugade0712@gmail.com" userId="dda5761ad56de213" providerId="LiveId" clId="{CEF7BE52-7C40-460C-BFDB-FA70E15142EE}" dt="2022-10-13T05:52:03.843" v="187" actId="207"/>
          <ac:spMkLst>
            <pc:docMk/>
            <pc:sldMk cId="1127928465" sldId="287"/>
            <ac:spMk id="7" creationId="{33B1B117-6716-DAC0-3C1B-3ED89229CD49}"/>
          </ac:spMkLst>
        </pc:spChg>
        <pc:picChg chg="add mod ord">
          <ac:chgData name="swatiamitmotugade0712@gmail.com" userId="dda5761ad56de213" providerId="LiveId" clId="{CEF7BE52-7C40-460C-BFDB-FA70E15142EE}" dt="2022-10-13T05:50:50.207" v="174" actId="1440"/>
          <ac:picMkLst>
            <pc:docMk/>
            <pc:sldMk cId="1127928465" sldId="287"/>
            <ac:picMk id="5" creationId="{9057C4A0-479B-2DD4-772D-C0C05D927F27}"/>
          </ac:picMkLst>
        </pc:picChg>
      </pc:sldChg>
      <pc:sldChg chg="addSp delSp modSp new mod">
        <pc:chgData name="swatiamitmotugade0712@gmail.com" userId="dda5761ad56de213" providerId="LiveId" clId="{CEF7BE52-7C40-460C-BFDB-FA70E15142EE}" dt="2022-10-13T05:55:44.902" v="263" actId="207"/>
        <pc:sldMkLst>
          <pc:docMk/>
          <pc:sldMk cId="4222626085" sldId="288"/>
        </pc:sldMkLst>
        <pc:spChg chg="mod">
          <ac:chgData name="swatiamitmotugade0712@gmail.com" userId="dda5761ad56de213" providerId="LiveId" clId="{CEF7BE52-7C40-460C-BFDB-FA70E15142EE}" dt="2022-10-13T05:53:29.543" v="243" actId="207"/>
          <ac:spMkLst>
            <pc:docMk/>
            <pc:sldMk cId="4222626085" sldId="288"/>
            <ac:spMk id="2" creationId="{ABBB126D-900D-661A-A133-66BA35DB8D61}"/>
          </ac:spMkLst>
        </pc:spChg>
        <pc:spChg chg="del">
          <ac:chgData name="swatiamitmotugade0712@gmail.com" userId="dda5761ad56de213" providerId="LiveId" clId="{CEF7BE52-7C40-460C-BFDB-FA70E15142EE}" dt="2022-10-13T05:54:08.061" v="244" actId="22"/>
          <ac:spMkLst>
            <pc:docMk/>
            <pc:sldMk cId="4222626085" sldId="288"/>
            <ac:spMk id="3" creationId="{8C6B42D4-5178-2E8C-300F-DFF8179E163C}"/>
          </ac:spMkLst>
        </pc:spChg>
        <pc:spChg chg="add mod">
          <ac:chgData name="swatiamitmotugade0712@gmail.com" userId="dda5761ad56de213" providerId="LiveId" clId="{CEF7BE52-7C40-460C-BFDB-FA70E15142EE}" dt="2022-10-13T05:55:44.902" v="263" actId="207"/>
          <ac:spMkLst>
            <pc:docMk/>
            <pc:sldMk cId="4222626085" sldId="288"/>
            <ac:spMk id="7" creationId="{9778D60A-005E-451D-D026-13AB8FB8F74F}"/>
          </ac:spMkLst>
        </pc:spChg>
        <pc:picChg chg="add mod ord">
          <ac:chgData name="swatiamitmotugade0712@gmail.com" userId="dda5761ad56de213" providerId="LiveId" clId="{CEF7BE52-7C40-460C-BFDB-FA70E15142EE}" dt="2022-10-13T05:55:36.194" v="261" actId="1076"/>
          <ac:picMkLst>
            <pc:docMk/>
            <pc:sldMk cId="4222626085" sldId="288"/>
            <ac:picMk id="5" creationId="{EBE5D6AC-B767-5C99-98E8-9D7D67048DF0}"/>
          </ac:picMkLst>
        </pc:picChg>
      </pc:sldChg>
      <pc:sldChg chg="addSp delSp modSp new mod">
        <pc:chgData name="swatiamitmotugade0712@gmail.com" userId="dda5761ad56de213" providerId="LiveId" clId="{CEF7BE52-7C40-460C-BFDB-FA70E15142EE}" dt="2022-10-13T12:32:03.839" v="3294" actId="1076"/>
        <pc:sldMkLst>
          <pc:docMk/>
          <pc:sldMk cId="395169639" sldId="289"/>
        </pc:sldMkLst>
        <pc:spChg chg="mod">
          <ac:chgData name="swatiamitmotugade0712@gmail.com" userId="dda5761ad56de213" providerId="LiveId" clId="{CEF7BE52-7C40-460C-BFDB-FA70E15142EE}" dt="2022-10-13T12:31:26.727" v="3289" actId="14100"/>
          <ac:spMkLst>
            <pc:docMk/>
            <pc:sldMk cId="395169639" sldId="289"/>
            <ac:spMk id="2" creationId="{8E91C047-9DE5-1A97-A8AA-37CFA4A20F37}"/>
          </ac:spMkLst>
        </pc:spChg>
        <pc:spChg chg="del">
          <ac:chgData name="swatiamitmotugade0712@gmail.com" userId="dda5761ad56de213" providerId="LiveId" clId="{CEF7BE52-7C40-460C-BFDB-FA70E15142EE}" dt="2022-10-13T05:57:03.715" v="271" actId="22"/>
          <ac:spMkLst>
            <pc:docMk/>
            <pc:sldMk cId="395169639" sldId="289"/>
            <ac:spMk id="3" creationId="{0D56AD0A-7EBA-43D3-E642-3DFA3681C89A}"/>
          </ac:spMkLst>
        </pc:spChg>
        <pc:spChg chg="add mod">
          <ac:chgData name="swatiamitmotugade0712@gmail.com" userId="dda5761ad56de213" providerId="LiveId" clId="{CEF7BE52-7C40-460C-BFDB-FA70E15142EE}" dt="2022-10-13T12:31:49.961" v="3292" actId="14100"/>
          <ac:spMkLst>
            <pc:docMk/>
            <pc:sldMk cId="395169639" sldId="289"/>
            <ac:spMk id="7" creationId="{80A4C91F-0870-6A04-684B-62B6A9732BB0}"/>
          </ac:spMkLst>
        </pc:spChg>
        <pc:picChg chg="add mod ord">
          <ac:chgData name="swatiamitmotugade0712@gmail.com" userId="dda5761ad56de213" providerId="LiveId" clId="{CEF7BE52-7C40-460C-BFDB-FA70E15142EE}" dt="2022-10-13T12:32:03.839" v="3294" actId="1076"/>
          <ac:picMkLst>
            <pc:docMk/>
            <pc:sldMk cId="395169639" sldId="289"/>
            <ac:picMk id="5" creationId="{2834C09C-63A4-9C2F-8B58-38929F3304DF}"/>
          </ac:picMkLst>
        </pc:picChg>
      </pc:sldChg>
      <pc:sldChg chg="addSp delSp modSp new mod">
        <pc:chgData name="swatiamitmotugade0712@gmail.com" userId="dda5761ad56de213" providerId="LiveId" clId="{CEF7BE52-7C40-460C-BFDB-FA70E15142EE}" dt="2022-10-13T12:32:14.528" v="3297" actId="1076"/>
        <pc:sldMkLst>
          <pc:docMk/>
          <pc:sldMk cId="3263187188" sldId="290"/>
        </pc:sldMkLst>
        <pc:spChg chg="mod">
          <ac:chgData name="swatiamitmotugade0712@gmail.com" userId="dda5761ad56de213" providerId="LiveId" clId="{CEF7BE52-7C40-460C-BFDB-FA70E15142EE}" dt="2022-10-13T12:32:12.037" v="3296" actId="14100"/>
          <ac:spMkLst>
            <pc:docMk/>
            <pc:sldMk cId="3263187188" sldId="290"/>
            <ac:spMk id="2" creationId="{3EB9615E-47FC-8DA2-337C-864DAFE9020D}"/>
          </ac:spMkLst>
        </pc:spChg>
        <pc:spChg chg="del">
          <ac:chgData name="swatiamitmotugade0712@gmail.com" userId="dda5761ad56de213" providerId="LiveId" clId="{CEF7BE52-7C40-460C-BFDB-FA70E15142EE}" dt="2022-10-13T06:00:30.529" v="302" actId="22"/>
          <ac:spMkLst>
            <pc:docMk/>
            <pc:sldMk cId="3263187188" sldId="290"/>
            <ac:spMk id="3" creationId="{362D5A0C-9315-8F56-CF2E-26E05945AB80}"/>
          </ac:spMkLst>
        </pc:spChg>
        <pc:spChg chg="add mod">
          <ac:chgData name="swatiamitmotugade0712@gmail.com" userId="dda5761ad56de213" providerId="LiveId" clId="{CEF7BE52-7C40-460C-BFDB-FA70E15142EE}" dt="2022-10-13T06:01:54.719" v="321" actId="207"/>
          <ac:spMkLst>
            <pc:docMk/>
            <pc:sldMk cId="3263187188" sldId="290"/>
            <ac:spMk id="7" creationId="{56D8491A-23CD-7D85-05BD-AD7D63652BA1}"/>
          </ac:spMkLst>
        </pc:spChg>
        <pc:picChg chg="add mod ord">
          <ac:chgData name="swatiamitmotugade0712@gmail.com" userId="dda5761ad56de213" providerId="LiveId" clId="{CEF7BE52-7C40-460C-BFDB-FA70E15142EE}" dt="2022-10-13T12:32:14.528" v="3297" actId="1076"/>
          <ac:picMkLst>
            <pc:docMk/>
            <pc:sldMk cId="3263187188" sldId="290"/>
            <ac:picMk id="5" creationId="{511824BC-E787-E54C-FD54-6558B04528A7}"/>
          </ac:picMkLst>
        </pc:picChg>
      </pc:sldChg>
      <pc:sldChg chg="addSp delSp modSp new mod">
        <pc:chgData name="swatiamitmotugade0712@gmail.com" userId="dda5761ad56de213" providerId="LiveId" clId="{CEF7BE52-7C40-460C-BFDB-FA70E15142EE}" dt="2022-10-13T12:32:45.614" v="3302" actId="14100"/>
        <pc:sldMkLst>
          <pc:docMk/>
          <pc:sldMk cId="838530650" sldId="291"/>
        </pc:sldMkLst>
        <pc:spChg chg="mod">
          <ac:chgData name="swatiamitmotugade0712@gmail.com" userId="dda5761ad56de213" providerId="LiveId" clId="{CEF7BE52-7C40-460C-BFDB-FA70E15142EE}" dt="2022-10-13T12:32:29.182" v="3298" actId="14100"/>
          <ac:spMkLst>
            <pc:docMk/>
            <pc:sldMk cId="838530650" sldId="291"/>
            <ac:spMk id="2" creationId="{EBDB7A39-56A6-595F-1CC3-4C196825E86A}"/>
          </ac:spMkLst>
        </pc:spChg>
        <pc:spChg chg="del">
          <ac:chgData name="swatiamitmotugade0712@gmail.com" userId="dda5761ad56de213" providerId="LiveId" clId="{CEF7BE52-7C40-460C-BFDB-FA70E15142EE}" dt="2022-10-13T06:03:36.108" v="328" actId="22"/>
          <ac:spMkLst>
            <pc:docMk/>
            <pc:sldMk cId="838530650" sldId="291"/>
            <ac:spMk id="3" creationId="{8CFBD729-4BCB-3218-1024-E81510E5185A}"/>
          </ac:spMkLst>
        </pc:spChg>
        <pc:spChg chg="add mod">
          <ac:chgData name="swatiamitmotugade0712@gmail.com" userId="dda5761ad56de213" providerId="LiveId" clId="{CEF7BE52-7C40-460C-BFDB-FA70E15142EE}" dt="2022-10-13T12:32:45.614" v="3302" actId="14100"/>
          <ac:spMkLst>
            <pc:docMk/>
            <pc:sldMk cId="838530650" sldId="291"/>
            <ac:spMk id="7" creationId="{356A75BA-63C2-3693-35E4-81025E1F6CFA}"/>
          </ac:spMkLst>
        </pc:spChg>
        <pc:picChg chg="add mod ord">
          <ac:chgData name="swatiamitmotugade0712@gmail.com" userId="dda5761ad56de213" providerId="LiveId" clId="{CEF7BE52-7C40-460C-BFDB-FA70E15142EE}" dt="2022-10-13T12:32:32.270" v="3299" actId="1076"/>
          <ac:picMkLst>
            <pc:docMk/>
            <pc:sldMk cId="838530650" sldId="291"/>
            <ac:picMk id="5" creationId="{4653A5E1-9E45-E6C5-1556-3E908F083A2F}"/>
          </ac:picMkLst>
        </pc:picChg>
      </pc:sldChg>
      <pc:sldChg chg="addSp delSp modSp new mod">
        <pc:chgData name="swatiamitmotugade0712@gmail.com" userId="dda5761ad56de213" providerId="LiveId" clId="{CEF7BE52-7C40-460C-BFDB-FA70E15142EE}" dt="2022-10-13T12:42:06.067" v="3309" actId="14100"/>
        <pc:sldMkLst>
          <pc:docMk/>
          <pc:sldMk cId="3991762735" sldId="292"/>
        </pc:sldMkLst>
        <pc:spChg chg="mod">
          <ac:chgData name="swatiamitmotugade0712@gmail.com" userId="dda5761ad56de213" providerId="LiveId" clId="{CEF7BE52-7C40-460C-BFDB-FA70E15142EE}" dt="2022-10-13T12:41:43.536" v="3305" actId="14100"/>
          <ac:spMkLst>
            <pc:docMk/>
            <pc:sldMk cId="3991762735" sldId="292"/>
            <ac:spMk id="2" creationId="{E61BC344-110B-FAA4-1E8C-37EC2F45327E}"/>
          </ac:spMkLst>
        </pc:spChg>
        <pc:spChg chg="del">
          <ac:chgData name="swatiamitmotugade0712@gmail.com" userId="dda5761ad56de213" providerId="LiveId" clId="{CEF7BE52-7C40-460C-BFDB-FA70E15142EE}" dt="2022-10-13T06:06:05.825" v="354" actId="22"/>
          <ac:spMkLst>
            <pc:docMk/>
            <pc:sldMk cId="3991762735" sldId="292"/>
            <ac:spMk id="3" creationId="{324A4997-BC73-7AE3-19C5-5CDA5875FB3B}"/>
          </ac:spMkLst>
        </pc:spChg>
        <pc:spChg chg="add mod">
          <ac:chgData name="swatiamitmotugade0712@gmail.com" userId="dda5761ad56de213" providerId="LiveId" clId="{CEF7BE52-7C40-460C-BFDB-FA70E15142EE}" dt="2022-10-13T12:42:06.067" v="3309" actId="14100"/>
          <ac:spMkLst>
            <pc:docMk/>
            <pc:sldMk cId="3991762735" sldId="292"/>
            <ac:spMk id="7" creationId="{FCDA0D8D-DA53-E0A4-BD2F-2FC24B103BF7}"/>
          </ac:spMkLst>
        </pc:spChg>
        <pc:picChg chg="add mod ord">
          <ac:chgData name="swatiamitmotugade0712@gmail.com" userId="dda5761ad56de213" providerId="LiveId" clId="{CEF7BE52-7C40-460C-BFDB-FA70E15142EE}" dt="2022-10-13T12:41:48.088" v="3307" actId="1076"/>
          <ac:picMkLst>
            <pc:docMk/>
            <pc:sldMk cId="3991762735" sldId="292"/>
            <ac:picMk id="5" creationId="{3A149CAF-48E6-B254-76DC-9C9DA0FBE077}"/>
          </ac:picMkLst>
        </pc:picChg>
      </pc:sldChg>
      <pc:sldChg chg="addSp delSp modSp new mod">
        <pc:chgData name="swatiamitmotugade0712@gmail.com" userId="dda5761ad56de213" providerId="LiveId" clId="{CEF7BE52-7C40-460C-BFDB-FA70E15142EE}" dt="2022-10-13T12:42:39.090" v="3315" actId="14100"/>
        <pc:sldMkLst>
          <pc:docMk/>
          <pc:sldMk cId="1362437211" sldId="293"/>
        </pc:sldMkLst>
        <pc:spChg chg="mod">
          <ac:chgData name="swatiamitmotugade0712@gmail.com" userId="dda5761ad56de213" providerId="LiveId" clId="{CEF7BE52-7C40-460C-BFDB-FA70E15142EE}" dt="2022-10-13T12:42:20.857" v="3311" actId="14100"/>
          <ac:spMkLst>
            <pc:docMk/>
            <pc:sldMk cId="1362437211" sldId="293"/>
            <ac:spMk id="2" creationId="{CC0CC09F-95E1-74A2-6561-82D5D14FF163}"/>
          </ac:spMkLst>
        </pc:spChg>
        <pc:spChg chg="del">
          <ac:chgData name="swatiamitmotugade0712@gmail.com" userId="dda5761ad56de213" providerId="LiveId" clId="{CEF7BE52-7C40-460C-BFDB-FA70E15142EE}" dt="2022-10-13T06:08:53.175" v="378" actId="22"/>
          <ac:spMkLst>
            <pc:docMk/>
            <pc:sldMk cId="1362437211" sldId="293"/>
            <ac:spMk id="3" creationId="{645BE472-583B-6A85-0EE4-EFD4C922418F}"/>
          </ac:spMkLst>
        </pc:spChg>
        <pc:spChg chg="add mod">
          <ac:chgData name="swatiamitmotugade0712@gmail.com" userId="dda5761ad56de213" providerId="LiveId" clId="{CEF7BE52-7C40-460C-BFDB-FA70E15142EE}" dt="2022-10-13T12:42:39.090" v="3315" actId="14100"/>
          <ac:spMkLst>
            <pc:docMk/>
            <pc:sldMk cId="1362437211" sldId="293"/>
            <ac:spMk id="7" creationId="{AB7EAC6D-F9CA-E3D8-E921-F6CB159124EB}"/>
          </ac:spMkLst>
        </pc:spChg>
        <pc:picChg chg="add mod ord">
          <ac:chgData name="swatiamitmotugade0712@gmail.com" userId="dda5761ad56de213" providerId="LiveId" clId="{CEF7BE52-7C40-460C-BFDB-FA70E15142EE}" dt="2022-10-13T12:42:28.600" v="3313" actId="1076"/>
          <ac:picMkLst>
            <pc:docMk/>
            <pc:sldMk cId="1362437211" sldId="293"/>
            <ac:picMk id="5" creationId="{115163EB-D13F-E42D-3E6A-128D86EC0E01}"/>
          </ac:picMkLst>
        </pc:picChg>
      </pc:sldChg>
      <pc:sldChg chg="addSp delSp modSp new mod">
        <pc:chgData name="swatiamitmotugade0712@gmail.com" userId="dda5761ad56de213" providerId="LiveId" clId="{CEF7BE52-7C40-460C-BFDB-FA70E15142EE}" dt="2022-10-13T12:43:12.318" v="3320" actId="14100"/>
        <pc:sldMkLst>
          <pc:docMk/>
          <pc:sldMk cId="1525375452" sldId="294"/>
        </pc:sldMkLst>
        <pc:spChg chg="mod">
          <ac:chgData name="swatiamitmotugade0712@gmail.com" userId="dda5761ad56de213" providerId="LiveId" clId="{CEF7BE52-7C40-460C-BFDB-FA70E15142EE}" dt="2022-10-13T12:42:50.533" v="3317" actId="14100"/>
          <ac:spMkLst>
            <pc:docMk/>
            <pc:sldMk cId="1525375452" sldId="294"/>
            <ac:spMk id="2" creationId="{A1B47FE0-FE37-5BC3-D362-0496A4D4F158}"/>
          </ac:spMkLst>
        </pc:spChg>
        <pc:spChg chg="del">
          <ac:chgData name="swatiamitmotugade0712@gmail.com" userId="dda5761ad56de213" providerId="LiveId" clId="{CEF7BE52-7C40-460C-BFDB-FA70E15142EE}" dt="2022-10-13T06:21:21.744" v="404" actId="22"/>
          <ac:spMkLst>
            <pc:docMk/>
            <pc:sldMk cId="1525375452" sldId="294"/>
            <ac:spMk id="3" creationId="{5F646C2F-7691-00E0-3B14-4442F7B62D9E}"/>
          </ac:spMkLst>
        </pc:spChg>
        <pc:spChg chg="add mod">
          <ac:chgData name="swatiamitmotugade0712@gmail.com" userId="dda5761ad56de213" providerId="LiveId" clId="{CEF7BE52-7C40-460C-BFDB-FA70E15142EE}" dt="2022-10-13T12:43:12.318" v="3320" actId="14100"/>
          <ac:spMkLst>
            <pc:docMk/>
            <pc:sldMk cId="1525375452" sldId="294"/>
            <ac:spMk id="7" creationId="{1497CF40-0A53-8DDF-F047-A3A9F4BDEDEF}"/>
          </ac:spMkLst>
        </pc:spChg>
        <pc:picChg chg="add mod ord">
          <ac:chgData name="swatiamitmotugade0712@gmail.com" userId="dda5761ad56de213" providerId="LiveId" clId="{CEF7BE52-7C40-460C-BFDB-FA70E15142EE}" dt="2022-10-13T12:42:57.711" v="3318" actId="1076"/>
          <ac:picMkLst>
            <pc:docMk/>
            <pc:sldMk cId="1525375452" sldId="294"/>
            <ac:picMk id="5" creationId="{35C1EEE8-CA77-9532-CE19-0D9EA20BA9FB}"/>
          </ac:picMkLst>
        </pc:picChg>
      </pc:sldChg>
      <pc:sldChg chg="addSp delSp modSp new mod">
        <pc:chgData name="swatiamitmotugade0712@gmail.com" userId="dda5761ad56de213" providerId="LiveId" clId="{CEF7BE52-7C40-460C-BFDB-FA70E15142EE}" dt="2022-10-13T12:44:30.468" v="3333" actId="14100"/>
        <pc:sldMkLst>
          <pc:docMk/>
          <pc:sldMk cId="3029127894" sldId="295"/>
        </pc:sldMkLst>
        <pc:spChg chg="mod">
          <ac:chgData name="swatiamitmotugade0712@gmail.com" userId="dda5761ad56de213" providerId="LiveId" clId="{CEF7BE52-7C40-460C-BFDB-FA70E15142EE}" dt="2022-10-13T12:43:56.246" v="3331" actId="14100"/>
          <ac:spMkLst>
            <pc:docMk/>
            <pc:sldMk cId="3029127894" sldId="295"/>
            <ac:spMk id="2" creationId="{C5EC076C-9CAF-FED1-22C5-ABE3715C4ADF}"/>
          </ac:spMkLst>
        </pc:spChg>
        <pc:spChg chg="del">
          <ac:chgData name="swatiamitmotugade0712@gmail.com" userId="dda5761ad56de213" providerId="LiveId" clId="{CEF7BE52-7C40-460C-BFDB-FA70E15142EE}" dt="2022-10-13T06:27:03.404" v="436" actId="22"/>
          <ac:spMkLst>
            <pc:docMk/>
            <pc:sldMk cId="3029127894" sldId="295"/>
            <ac:spMk id="3" creationId="{EBACB621-B12B-D43E-F767-A61FB8B54997}"/>
          </ac:spMkLst>
        </pc:spChg>
        <pc:spChg chg="add mod">
          <ac:chgData name="swatiamitmotugade0712@gmail.com" userId="dda5761ad56de213" providerId="LiveId" clId="{CEF7BE52-7C40-460C-BFDB-FA70E15142EE}" dt="2022-10-13T12:44:30.468" v="3333" actId="14100"/>
          <ac:spMkLst>
            <pc:docMk/>
            <pc:sldMk cId="3029127894" sldId="295"/>
            <ac:spMk id="7" creationId="{765D07F6-B0D6-D15B-8DFC-F04BB6D3EAD7}"/>
          </ac:spMkLst>
        </pc:spChg>
        <pc:picChg chg="add mod ord">
          <ac:chgData name="swatiamitmotugade0712@gmail.com" userId="dda5761ad56de213" providerId="LiveId" clId="{CEF7BE52-7C40-460C-BFDB-FA70E15142EE}" dt="2022-10-13T12:43:37.775" v="3324" actId="14100"/>
          <ac:picMkLst>
            <pc:docMk/>
            <pc:sldMk cId="3029127894" sldId="295"/>
            <ac:picMk id="5" creationId="{ED650D23-5B79-A99B-923E-878D60AB4A0F}"/>
          </ac:picMkLst>
        </pc:picChg>
      </pc:sldChg>
      <pc:sldChg chg="addSp delSp modSp new mod">
        <pc:chgData name="swatiamitmotugade0712@gmail.com" userId="dda5761ad56de213" providerId="LiveId" clId="{CEF7BE52-7C40-460C-BFDB-FA70E15142EE}" dt="2022-10-13T12:45:11.665" v="3341" actId="14100"/>
        <pc:sldMkLst>
          <pc:docMk/>
          <pc:sldMk cId="2697232252" sldId="296"/>
        </pc:sldMkLst>
        <pc:spChg chg="mod">
          <ac:chgData name="swatiamitmotugade0712@gmail.com" userId="dda5761ad56de213" providerId="LiveId" clId="{CEF7BE52-7C40-460C-BFDB-FA70E15142EE}" dt="2022-10-13T12:44:52.701" v="3337" actId="14100"/>
          <ac:spMkLst>
            <pc:docMk/>
            <pc:sldMk cId="2697232252" sldId="296"/>
            <ac:spMk id="2" creationId="{0CF9BD83-C983-ACB3-4807-B074525B1043}"/>
          </ac:spMkLst>
        </pc:spChg>
        <pc:spChg chg="del">
          <ac:chgData name="swatiamitmotugade0712@gmail.com" userId="dda5761ad56de213" providerId="LiveId" clId="{CEF7BE52-7C40-460C-BFDB-FA70E15142EE}" dt="2022-10-13T06:31:26.772" v="462" actId="22"/>
          <ac:spMkLst>
            <pc:docMk/>
            <pc:sldMk cId="2697232252" sldId="296"/>
            <ac:spMk id="3" creationId="{6A4C3533-6140-BA02-276A-56B7700E3ADD}"/>
          </ac:spMkLst>
        </pc:spChg>
        <pc:spChg chg="add mod">
          <ac:chgData name="swatiamitmotugade0712@gmail.com" userId="dda5761ad56de213" providerId="LiveId" clId="{CEF7BE52-7C40-460C-BFDB-FA70E15142EE}" dt="2022-10-13T12:45:11.665" v="3341" actId="14100"/>
          <ac:spMkLst>
            <pc:docMk/>
            <pc:sldMk cId="2697232252" sldId="296"/>
            <ac:spMk id="7" creationId="{994524E8-95B5-28FE-4BA1-0414BBE5FA7A}"/>
          </ac:spMkLst>
        </pc:spChg>
        <pc:picChg chg="add mod ord">
          <ac:chgData name="swatiamitmotugade0712@gmail.com" userId="dda5761ad56de213" providerId="LiveId" clId="{CEF7BE52-7C40-460C-BFDB-FA70E15142EE}" dt="2022-10-13T12:44:59.661" v="3339" actId="1076"/>
          <ac:picMkLst>
            <pc:docMk/>
            <pc:sldMk cId="2697232252" sldId="296"/>
            <ac:picMk id="5" creationId="{852343C4-C205-315F-3D75-EDBB3D1CD61A}"/>
          </ac:picMkLst>
        </pc:picChg>
      </pc:sldChg>
      <pc:sldChg chg="addSp delSp modSp new mod">
        <pc:chgData name="swatiamitmotugade0712@gmail.com" userId="dda5761ad56de213" providerId="LiveId" clId="{CEF7BE52-7C40-460C-BFDB-FA70E15142EE}" dt="2022-10-13T12:45:30.031" v="3346" actId="1076"/>
        <pc:sldMkLst>
          <pc:docMk/>
          <pc:sldMk cId="1990283220" sldId="297"/>
        </pc:sldMkLst>
        <pc:spChg chg="mod">
          <ac:chgData name="swatiamitmotugade0712@gmail.com" userId="dda5761ad56de213" providerId="LiveId" clId="{CEF7BE52-7C40-460C-BFDB-FA70E15142EE}" dt="2022-10-13T12:45:25.956" v="3344" actId="27636"/>
          <ac:spMkLst>
            <pc:docMk/>
            <pc:sldMk cId="1990283220" sldId="297"/>
            <ac:spMk id="2" creationId="{D45EDD7F-BEA1-453F-E0ED-625026F0C9A0}"/>
          </ac:spMkLst>
        </pc:spChg>
        <pc:spChg chg="del mod">
          <ac:chgData name="swatiamitmotugade0712@gmail.com" userId="dda5761ad56de213" providerId="LiveId" clId="{CEF7BE52-7C40-460C-BFDB-FA70E15142EE}" dt="2022-10-13T06:38:27.244" v="518" actId="22"/>
          <ac:spMkLst>
            <pc:docMk/>
            <pc:sldMk cId="1990283220" sldId="297"/>
            <ac:spMk id="3" creationId="{426EE62E-45B4-01C9-2DD3-6FC5B943BAF8}"/>
          </ac:spMkLst>
        </pc:spChg>
        <pc:spChg chg="add mod">
          <ac:chgData name="swatiamitmotugade0712@gmail.com" userId="dda5761ad56de213" providerId="LiveId" clId="{CEF7BE52-7C40-460C-BFDB-FA70E15142EE}" dt="2022-10-13T06:42:13.892" v="562" actId="207"/>
          <ac:spMkLst>
            <pc:docMk/>
            <pc:sldMk cId="1990283220" sldId="297"/>
            <ac:spMk id="7" creationId="{536EA2C2-A5B4-2806-0038-76DDE2ACB602}"/>
          </ac:spMkLst>
        </pc:spChg>
        <pc:picChg chg="add mod ord">
          <ac:chgData name="swatiamitmotugade0712@gmail.com" userId="dda5761ad56de213" providerId="LiveId" clId="{CEF7BE52-7C40-460C-BFDB-FA70E15142EE}" dt="2022-10-13T12:45:30.031" v="3346" actId="1076"/>
          <ac:picMkLst>
            <pc:docMk/>
            <pc:sldMk cId="1990283220" sldId="297"/>
            <ac:picMk id="5" creationId="{BE2AED0A-688E-90E3-9F90-B1B3E4C282B4}"/>
          </ac:picMkLst>
        </pc:picChg>
      </pc:sldChg>
      <pc:sldChg chg="addSp delSp modSp new mod">
        <pc:chgData name="swatiamitmotugade0712@gmail.com" userId="dda5761ad56de213" providerId="LiveId" clId="{CEF7BE52-7C40-460C-BFDB-FA70E15142EE}" dt="2022-10-13T12:46:07.821" v="3353" actId="14100"/>
        <pc:sldMkLst>
          <pc:docMk/>
          <pc:sldMk cId="4271043619" sldId="298"/>
        </pc:sldMkLst>
        <pc:spChg chg="mod">
          <ac:chgData name="swatiamitmotugade0712@gmail.com" userId="dda5761ad56de213" providerId="LiveId" clId="{CEF7BE52-7C40-460C-BFDB-FA70E15142EE}" dt="2022-10-13T12:45:47.049" v="3349" actId="14100"/>
          <ac:spMkLst>
            <pc:docMk/>
            <pc:sldMk cId="4271043619" sldId="298"/>
            <ac:spMk id="2" creationId="{3CA41AEB-C81B-2B4F-E991-AA7F2CA4E050}"/>
          </ac:spMkLst>
        </pc:spChg>
        <pc:spChg chg="del">
          <ac:chgData name="swatiamitmotugade0712@gmail.com" userId="dda5761ad56de213" providerId="LiveId" clId="{CEF7BE52-7C40-460C-BFDB-FA70E15142EE}" dt="2022-10-13T06:44:03.853" v="569" actId="22"/>
          <ac:spMkLst>
            <pc:docMk/>
            <pc:sldMk cId="4271043619" sldId="298"/>
            <ac:spMk id="3" creationId="{1D406AAC-3F4F-3544-A5E4-14CD613D6B51}"/>
          </ac:spMkLst>
        </pc:spChg>
        <pc:spChg chg="add mod">
          <ac:chgData name="swatiamitmotugade0712@gmail.com" userId="dda5761ad56de213" providerId="LiveId" clId="{CEF7BE52-7C40-460C-BFDB-FA70E15142EE}" dt="2022-10-13T12:46:07.821" v="3353" actId="14100"/>
          <ac:spMkLst>
            <pc:docMk/>
            <pc:sldMk cId="4271043619" sldId="298"/>
            <ac:spMk id="7" creationId="{5008843A-398D-3058-7F97-6A81066490C3}"/>
          </ac:spMkLst>
        </pc:spChg>
        <pc:picChg chg="add mod ord">
          <ac:chgData name="swatiamitmotugade0712@gmail.com" userId="dda5761ad56de213" providerId="LiveId" clId="{CEF7BE52-7C40-460C-BFDB-FA70E15142EE}" dt="2022-10-13T12:45:56.952" v="3352" actId="1076"/>
          <ac:picMkLst>
            <pc:docMk/>
            <pc:sldMk cId="4271043619" sldId="298"/>
            <ac:picMk id="5" creationId="{30F2EE3E-9FAE-1020-69A2-19DDD1989001}"/>
          </ac:picMkLst>
        </pc:picChg>
      </pc:sldChg>
      <pc:sldChg chg="addSp delSp modSp new mod">
        <pc:chgData name="swatiamitmotugade0712@gmail.com" userId="dda5761ad56de213" providerId="LiveId" clId="{CEF7BE52-7C40-460C-BFDB-FA70E15142EE}" dt="2022-10-13T12:47:12.016" v="3363" actId="14100"/>
        <pc:sldMkLst>
          <pc:docMk/>
          <pc:sldMk cId="3901259601" sldId="299"/>
        </pc:sldMkLst>
        <pc:spChg chg="mod">
          <ac:chgData name="swatiamitmotugade0712@gmail.com" userId="dda5761ad56de213" providerId="LiveId" clId="{CEF7BE52-7C40-460C-BFDB-FA70E15142EE}" dt="2022-10-13T12:46:50.327" v="3359" actId="14100"/>
          <ac:spMkLst>
            <pc:docMk/>
            <pc:sldMk cId="3901259601" sldId="299"/>
            <ac:spMk id="2" creationId="{8339CC1E-2F1E-18BC-4F1B-CE9ED0A9ED32}"/>
          </ac:spMkLst>
        </pc:spChg>
        <pc:spChg chg="del mod">
          <ac:chgData name="swatiamitmotugade0712@gmail.com" userId="dda5761ad56de213" providerId="LiveId" clId="{CEF7BE52-7C40-460C-BFDB-FA70E15142EE}" dt="2022-10-13T06:48:14.530" v="594" actId="22"/>
          <ac:spMkLst>
            <pc:docMk/>
            <pc:sldMk cId="3901259601" sldId="299"/>
            <ac:spMk id="3" creationId="{8536946C-9406-566F-F274-E5633D91291F}"/>
          </ac:spMkLst>
        </pc:spChg>
        <pc:spChg chg="add mod">
          <ac:chgData name="swatiamitmotugade0712@gmail.com" userId="dda5761ad56de213" providerId="LiveId" clId="{CEF7BE52-7C40-460C-BFDB-FA70E15142EE}" dt="2022-10-13T12:47:12.016" v="3363" actId="14100"/>
          <ac:spMkLst>
            <pc:docMk/>
            <pc:sldMk cId="3901259601" sldId="299"/>
            <ac:spMk id="7" creationId="{0B4F1898-F37D-FC11-3291-9D770EC199BE}"/>
          </ac:spMkLst>
        </pc:spChg>
        <pc:picChg chg="add mod ord">
          <ac:chgData name="swatiamitmotugade0712@gmail.com" userId="dda5761ad56de213" providerId="LiveId" clId="{CEF7BE52-7C40-460C-BFDB-FA70E15142EE}" dt="2022-10-13T12:46:59.046" v="3361" actId="1076"/>
          <ac:picMkLst>
            <pc:docMk/>
            <pc:sldMk cId="3901259601" sldId="299"/>
            <ac:picMk id="5" creationId="{47089D7A-7004-4FC0-3131-308776BA1AEA}"/>
          </ac:picMkLst>
        </pc:picChg>
      </pc:sldChg>
      <pc:sldChg chg="addSp delSp modSp new mod">
        <pc:chgData name="swatiamitmotugade0712@gmail.com" userId="dda5761ad56de213" providerId="LiveId" clId="{CEF7BE52-7C40-460C-BFDB-FA70E15142EE}" dt="2022-10-13T12:47:51.528" v="3369" actId="14100"/>
        <pc:sldMkLst>
          <pc:docMk/>
          <pc:sldMk cId="409572162" sldId="300"/>
        </pc:sldMkLst>
        <pc:spChg chg="mod">
          <ac:chgData name="swatiamitmotugade0712@gmail.com" userId="dda5761ad56de213" providerId="LiveId" clId="{CEF7BE52-7C40-460C-BFDB-FA70E15142EE}" dt="2022-10-13T12:47:37.319" v="3366" actId="14100"/>
          <ac:spMkLst>
            <pc:docMk/>
            <pc:sldMk cId="409572162" sldId="300"/>
            <ac:spMk id="2" creationId="{13DD7B6C-2DE3-4F4D-5DBB-AED137F690B8}"/>
          </ac:spMkLst>
        </pc:spChg>
        <pc:spChg chg="del mod">
          <ac:chgData name="swatiamitmotugade0712@gmail.com" userId="dda5761ad56de213" providerId="LiveId" clId="{CEF7BE52-7C40-460C-BFDB-FA70E15142EE}" dt="2022-10-13T06:52:16.998" v="623" actId="22"/>
          <ac:spMkLst>
            <pc:docMk/>
            <pc:sldMk cId="409572162" sldId="300"/>
            <ac:spMk id="3" creationId="{C3E78B5D-C035-1ED3-FCA9-1208B392E55B}"/>
          </ac:spMkLst>
        </pc:spChg>
        <pc:spChg chg="add mod">
          <ac:chgData name="swatiamitmotugade0712@gmail.com" userId="dda5761ad56de213" providerId="LiveId" clId="{CEF7BE52-7C40-460C-BFDB-FA70E15142EE}" dt="2022-10-13T12:47:51.528" v="3369" actId="14100"/>
          <ac:spMkLst>
            <pc:docMk/>
            <pc:sldMk cId="409572162" sldId="300"/>
            <ac:spMk id="7" creationId="{EFD4314E-0744-B05C-B319-3FEAF7D580D1}"/>
          </ac:spMkLst>
        </pc:spChg>
        <pc:picChg chg="add mod ord">
          <ac:chgData name="swatiamitmotugade0712@gmail.com" userId="dda5761ad56de213" providerId="LiveId" clId="{CEF7BE52-7C40-460C-BFDB-FA70E15142EE}" dt="2022-10-13T12:47:41.467" v="3367" actId="1076"/>
          <ac:picMkLst>
            <pc:docMk/>
            <pc:sldMk cId="409572162" sldId="300"/>
            <ac:picMk id="5" creationId="{C33C256E-D834-50A0-A1AE-8BF7E347312F}"/>
          </ac:picMkLst>
        </pc:picChg>
      </pc:sldChg>
      <pc:sldChg chg="addSp delSp modSp new mod">
        <pc:chgData name="swatiamitmotugade0712@gmail.com" userId="dda5761ad56de213" providerId="LiveId" clId="{CEF7BE52-7C40-460C-BFDB-FA70E15142EE}" dt="2022-10-13T12:48:20.046" v="3373" actId="14100"/>
        <pc:sldMkLst>
          <pc:docMk/>
          <pc:sldMk cId="2469918468" sldId="301"/>
        </pc:sldMkLst>
        <pc:spChg chg="mod">
          <ac:chgData name="swatiamitmotugade0712@gmail.com" userId="dda5761ad56de213" providerId="LiveId" clId="{CEF7BE52-7C40-460C-BFDB-FA70E15142EE}" dt="2022-10-13T12:48:09.323" v="3371" actId="14100"/>
          <ac:spMkLst>
            <pc:docMk/>
            <pc:sldMk cId="2469918468" sldId="301"/>
            <ac:spMk id="2" creationId="{44023FA5-5B81-4F19-13A5-845FB4093933}"/>
          </ac:spMkLst>
        </pc:spChg>
        <pc:spChg chg="del">
          <ac:chgData name="swatiamitmotugade0712@gmail.com" userId="dda5761ad56de213" providerId="LiveId" clId="{CEF7BE52-7C40-460C-BFDB-FA70E15142EE}" dt="2022-10-13T06:57:10.823" v="654" actId="22"/>
          <ac:spMkLst>
            <pc:docMk/>
            <pc:sldMk cId="2469918468" sldId="301"/>
            <ac:spMk id="3" creationId="{19D0E29D-7050-0842-AC5F-BAF838D98E2C}"/>
          </ac:spMkLst>
        </pc:spChg>
        <pc:spChg chg="add mod">
          <ac:chgData name="swatiamitmotugade0712@gmail.com" userId="dda5761ad56de213" providerId="LiveId" clId="{CEF7BE52-7C40-460C-BFDB-FA70E15142EE}" dt="2022-10-13T12:48:20.046" v="3373" actId="14100"/>
          <ac:spMkLst>
            <pc:docMk/>
            <pc:sldMk cId="2469918468" sldId="301"/>
            <ac:spMk id="7" creationId="{626921FA-ECD4-2342-9E15-F2DE53740348}"/>
          </ac:spMkLst>
        </pc:spChg>
        <pc:picChg chg="add mod ord">
          <ac:chgData name="swatiamitmotugade0712@gmail.com" userId="dda5761ad56de213" providerId="LiveId" clId="{CEF7BE52-7C40-460C-BFDB-FA70E15142EE}" dt="2022-10-13T12:48:12.722" v="3372" actId="1076"/>
          <ac:picMkLst>
            <pc:docMk/>
            <pc:sldMk cId="2469918468" sldId="301"/>
            <ac:picMk id="5" creationId="{5C611CBD-DEAB-0343-7046-6A4BDC00C3A9}"/>
          </ac:picMkLst>
        </pc:picChg>
      </pc:sldChg>
      <pc:sldChg chg="addSp delSp modSp new mod">
        <pc:chgData name="swatiamitmotugade0712@gmail.com" userId="dda5761ad56de213" providerId="LiveId" clId="{CEF7BE52-7C40-460C-BFDB-FA70E15142EE}" dt="2022-10-13T12:48:43.314" v="3377" actId="14100"/>
        <pc:sldMkLst>
          <pc:docMk/>
          <pc:sldMk cId="2058623554" sldId="302"/>
        </pc:sldMkLst>
        <pc:spChg chg="mod">
          <ac:chgData name="swatiamitmotugade0712@gmail.com" userId="dda5761ad56de213" providerId="LiveId" clId="{CEF7BE52-7C40-460C-BFDB-FA70E15142EE}" dt="2022-10-13T12:48:29.202" v="3374" actId="14100"/>
          <ac:spMkLst>
            <pc:docMk/>
            <pc:sldMk cId="2058623554" sldId="302"/>
            <ac:spMk id="2" creationId="{BFAFA08F-48BD-8A39-0DF7-88458F9D4B65}"/>
          </ac:spMkLst>
        </pc:spChg>
        <pc:spChg chg="del">
          <ac:chgData name="swatiamitmotugade0712@gmail.com" userId="dda5761ad56de213" providerId="LiveId" clId="{CEF7BE52-7C40-460C-BFDB-FA70E15142EE}" dt="2022-10-13T07:02:15.284" v="680" actId="22"/>
          <ac:spMkLst>
            <pc:docMk/>
            <pc:sldMk cId="2058623554" sldId="302"/>
            <ac:spMk id="3" creationId="{4D316BE7-D149-B75E-B139-089F04F9D57A}"/>
          </ac:spMkLst>
        </pc:spChg>
        <pc:spChg chg="add mod">
          <ac:chgData name="swatiamitmotugade0712@gmail.com" userId="dda5761ad56de213" providerId="LiveId" clId="{CEF7BE52-7C40-460C-BFDB-FA70E15142EE}" dt="2022-10-13T12:48:43.314" v="3377" actId="14100"/>
          <ac:spMkLst>
            <pc:docMk/>
            <pc:sldMk cId="2058623554" sldId="302"/>
            <ac:spMk id="7" creationId="{B5BBC576-5436-1D87-74BA-E4BA8801F40C}"/>
          </ac:spMkLst>
        </pc:spChg>
        <pc:picChg chg="add mod ord">
          <ac:chgData name="swatiamitmotugade0712@gmail.com" userId="dda5761ad56de213" providerId="LiveId" clId="{CEF7BE52-7C40-460C-BFDB-FA70E15142EE}" dt="2022-10-13T12:48:32.409" v="3375" actId="1076"/>
          <ac:picMkLst>
            <pc:docMk/>
            <pc:sldMk cId="2058623554" sldId="302"/>
            <ac:picMk id="5" creationId="{CA17FF54-0CC9-BBCD-2809-6DD697B9FBAD}"/>
          </ac:picMkLst>
        </pc:picChg>
      </pc:sldChg>
      <pc:sldChg chg="addSp delSp modSp new mod">
        <pc:chgData name="swatiamitmotugade0712@gmail.com" userId="dda5761ad56de213" providerId="LiveId" clId="{CEF7BE52-7C40-460C-BFDB-FA70E15142EE}" dt="2022-10-13T12:49:18.996" v="3382" actId="14100"/>
        <pc:sldMkLst>
          <pc:docMk/>
          <pc:sldMk cId="2785590833" sldId="303"/>
        </pc:sldMkLst>
        <pc:spChg chg="mod">
          <ac:chgData name="swatiamitmotugade0712@gmail.com" userId="dda5761ad56de213" providerId="LiveId" clId="{CEF7BE52-7C40-460C-BFDB-FA70E15142EE}" dt="2022-10-13T12:49:07.797" v="3380" actId="14100"/>
          <ac:spMkLst>
            <pc:docMk/>
            <pc:sldMk cId="2785590833" sldId="303"/>
            <ac:spMk id="2" creationId="{6D34A740-2DC0-E282-FB98-A194418B71EA}"/>
          </ac:spMkLst>
        </pc:spChg>
        <pc:spChg chg="del">
          <ac:chgData name="swatiamitmotugade0712@gmail.com" userId="dda5761ad56de213" providerId="LiveId" clId="{CEF7BE52-7C40-460C-BFDB-FA70E15142EE}" dt="2022-10-13T07:07:42.654" v="708" actId="22"/>
          <ac:spMkLst>
            <pc:docMk/>
            <pc:sldMk cId="2785590833" sldId="303"/>
            <ac:spMk id="3" creationId="{34B9695A-FD3F-B935-DE61-803F4E93B231}"/>
          </ac:spMkLst>
        </pc:spChg>
        <pc:spChg chg="add mod">
          <ac:chgData name="swatiamitmotugade0712@gmail.com" userId="dda5761ad56de213" providerId="LiveId" clId="{CEF7BE52-7C40-460C-BFDB-FA70E15142EE}" dt="2022-10-13T12:49:18.996" v="3382" actId="14100"/>
          <ac:spMkLst>
            <pc:docMk/>
            <pc:sldMk cId="2785590833" sldId="303"/>
            <ac:spMk id="7" creationId="{D6695C75-5BEC-E2D4-20BC-B430F09370FF}"/>
          </ac:spMkLst>
        </pc:spChg>
        <pc:picChg chg="add mod ord">
          <ac:chgData name="swatiamitmotugade0712@gmail.com" userId="dda5761ad56de213" providerId="LiveId" clId="{CEF7BE52-7C40-460C-BFDB-FA70E15142EE}" dt="2022-10-13T12:49:10.576" v="3381" actId="1076"/>
          <ac:picMkLst>
            <pc:docMk/>
            <pc:sldMk cId="2785590833" sldId="303"/>
            <ac:picMk id="5" creationId="{5B2E494C-09F8-0E5F-2F0F-FCF459F13F6F}"/>
          </ac:picMkLst>
        </pc:picChg>
      </pc:sldChg>
      <pc:sldChg chg="addSp delSp modSp new mod">
        <pc:chgData name="swatiamitmotugade0712@gmail.com" userId="dda5761ad56de213" providerId="LiveId" clId="{CEF7BE52-7C40-460C-BFDB-FA70E15142EE}" dt="2022-10-13T12:49:37.693" v="3385" actId="1076"/>
        <pc:sldMkLst>
          <pc:docMk/>
          <pc:sldMk cId="349207277" sldId="304"/>
        </pc:sldMkLst>
        <pc:spChg chg="mod">
          <ac:chgData name="swatiamitmotugade0712@gmail.com" userId="dda5761ad56de213" providerId="LiveId" clId="{CEF7BE52-7C40-460C-BFDB-FA70E15142EE}" dt="2022-10-13T12:49:34.186" v="3384" actId="14100"/>
          <ac:spMkLst>
            <pc:docMk/>
            <pc:sldMk cId="349207277" sldId="304"/>
            <ac:spMk id="2" creationId="{33F83BAB-D107-CD81-9DFF-917C8F3C10FF}"/>
          </ac:spMkLst>
        </pc:spChg>
        <pc:spChg chg="del">
          <ac:chgData name="swatiamitmotugade0712@gmail.com" userId="dda5761ad56de213" providerId="LiveId" clId="{CEF7BE52-7C40-460C-BFDB-FA70E15142EE}" dt="2022-10-13T07:17:49.511" v="786" actId="22"/>
          <ac:spMkLst>
            <pc:docMk/>
            <pc:sldMk cId="349207277" sldId="304"/>
            <ac:spMk id="3" creationId="{9414B6A6-EB60-638F-9459-FAC7EF74DD6D}"/>
          </ac:spMkLst>
        </pc:spChg>
        <pc:spChg chg="add mod">
          <ac:chgData name="swatiamitmotugade0712@gmail.com" userId="dda5761ad56de213" providerId="LiveId" clId="{CEF7BE52-7C40-460C-BFDB-FA70E15142EE}" dt="2022-10-13T07:19:32.105" v="811" actId="207"/>
          <ac:spMkLst>
            <pc:docMk/>
            <pc:sldMk cId="349207277" sldId="304"/>
            <ac:spMk id="7" creationId="{2D98F39A-99A8-FF10-61D9-1CEB10EE7659}"/>
          </ac:spMkLst>
        </pc:spChg>
        <pc:picChg chg="add mod ord">
          <ac:chgData name="swatiamitmotugade0712@gmail.com" userId="dda5761ad56de213" providerId="LiveId" clId="{CEF7BE52-7C40-460C-BFDB-FA70E15142EE}" dt="2022-10-13T12:49:37.693" v="3385" actId="1076"/>
          <ac:picMkLst>
            <pc:docMk/>
            <pc:sldMk cId="349207277" sldId="304"/>
            <ac:picMk id="5" creationId="{34583401-25A3-947B-E5A4-6BC235187DDD}"/>
          </ac:picMkLst>
        </pc:picChg>
      </pc:sldChg>
      <pc:sldChg chg="addSp delSp modSp new mod">
        <pc:chgData name="swatiamitmotugade0712@gmail.com" userId="dda5761ad56de213" providerId="LiveId" clId="{CEF7BE52-7C40-460C-BFDB-FA70E15142EE}" dt="2022-10-13T12:50:41.403" v="3438" actId="20577"/>
        <pc:sldMkLst>
          <pc:docMk/>
          <pc:sldMk cId="1447227688" sldId="305"/>
        </pc:sldMkLst>
        <pc:spChg chg="mod">
          <ac:chgData name="swatiamitmotugade0712@gmail.com" userId="dda5761ad56de213" providerId="LiveId" clId="{CEF7BE52-7C40-460C-BFDB-FA70E15142EE}" dt="2022-10-13T12:49:57.664" v="3390" actId="14100"/>
          <ac:spMkLst>
            <pc:docMk/>
            <pc:sldMk cId="1447227688" sldId="305"/>
            <ac:spMk id="2" creationId="{E67EF6A3-EA40-E26D-3751-965348494BCE}"/>
          </ac:spMkLst>
        </pc:spChg>
        <pc:spChg chg="del">
          <ac:chgData name="swatiamitmotugade0712@gmail.com" userId="dda5761ad56de213" providerId="LiveId" clId="{CEF7BE52-7C40-460C-BFDB-FA70E15142EE}" dt="2022-10-13T07:20:57.381" v="822" actId="22"/>
          <ac:spMkLst>
            <pc:docMk/>
            <pc:sldMk cId="1447227688" sldId="305"/>
            <ac:spMk id="3" creationId="{DB188651-8CC7-0E91-338C-264E85C1D0BA}"/>
          </ac:spMkLst>
        </pc:spChg>
        <pc:spChg chg="add mod">
          <ac:chgData name="swatiamitmotugade0712@gmail.com" userId="dda5761ad56de213" providerId="LiveId" clId="{CEF7BE52-7C40-460C-BFDB-FA70E15142EE}" dt="2022-10-13T12:50:41.403" v="3438" actId="20577"/>
          <ac:spMkLst>
            <pc:docMk/>
            <pc:sldMk cId="1447227688" sldId="305"/>
            <ac:spMk id="7" creationId="{C6996DAC-2440-5EE4-2F25-EBDEAE0038BE}"/>
          </ac:spMkLst>
        </pc:spChg>
        <pc:picChg chg="add mod ord">
          <ac:chgData name="swatiamitmotugade0712@gmail.com" userId="dda5761ad56de213" providerId="LiveId" clId="{CEF7BE52-7C40-460C-BFDB-FA70E15142EE}" dt="2022-10-13T12:49:59.899" v="3391" actId="1076"/>
          <ac:picMkLst>
            <pc:docMk/>
            <pc:sldMk cId="1447227688" sldId="305"/>
            <ac:picMk id="5" creationId="{9CF22114-0054-9C73-53FD-AE4FEDE801A6}"/>
          </ac:picMkLst>
        </pc:picChg>
      </pc:sldChg>
      <pc:sldChg chg="addSp delSp modSp new mod">
        <pc:chgData name="swatiamitmotugade0712@gmail.com" userId="dda5761ad56de213" providerId="LiveId" clId="{CEF7BE52-7C40-460C-BFDB-FA70E15142EE}" dt="2022-10-13T12:51:07.566" v="3441" actId="1076"/>
        <pc:sldMkLst>
          <pc:docMk/>
          <pc:sldMk cId="3650288858" sldId="306"/>
        </pc:sldMkLst>
        <pc:spChg chg="mod">
          <ac:chgData name="swatiamitmotugade0712@gmail.com" userId="dda5761ad56de213" providerId="LiveId" clId="{CEF7BE52-7C40-460C-BFDB-FA70E15142EE}" dt="2022-10-13T12:51:03.486" v="3440" actId="14100"/>
          <ac:spMkLst>
            <pc:docMk/>
            <pc:sldMk cId="3650288858" sldId="306"/>
            <ac:spMk id="2" creationId="{9CED0F77-6DF1-8BC8-ED24-47FF2D2C1F1F}"/>
          </ac:spMkLst>
        </pc:spChg>
        <pc:spChg chg="del">
          <ac:chgData name="swatiamitmotugade0712@gmail.com" userId="dda5761ad56de213" providerId="LiveId" clId="{CEF7BE52-7C40-460C-BFDB-FA70E15142EE}" dt="2022-10-13T07:25:40.121" v="878" actId="22"/>
          <ac:spMkLst>
            <pc:docMk/>
            <pc:sldMk cId="3650288858" sldId="306"/>
            <ac:spMk id="3" creationId="{98339259-9689-AFEE-FED8-4D5627691EC5}"/>
          </ac:spMkLst>
        </pc:spChg>
        <pc:spChg chg="add mod">
          <ac:chgData name="swatiamitmotugade0712@gmail.com" userId="dda5761ad56de213" providerId="LiveId" clId="{CEF7BE52-7C40-460C-BFDB-FA70E15142EE}" dt="2022-10-13T07:27:27.107" v="893" actId="207"/>
          <ac:spMkLst>
            <pc:docMk/>
            <pc:sldMk cId="3650288858" sldId="306"/>
            <ac:spMk id="7" creationId="{5A91F751-617F-C8F7-A05F-5FC46292027A}"/>
          </ac:spMkLst>
        </pc:spChg>
        <pc:picChg chg="add mod ord">
          <ac:chgData name="swatiamitmotugade0712@gmail.com" userId="dda5761ad56de213" providerId="LiveId" clId="{CEF7BE52-7C40-460C-BFDB-FA70E15142EE}" dt="2022-10-13T12:51:07.566" v="3441" actId="1076"/>
          <ac:picMkLst>
            <pc:docMk/>
            <pc:sldMk cId="3650288858" sldId="306"/>
            <ac:picMk id="5" creationId="{9FB3FCAE-4EBA-4776-53A0-E0629CCCD549}"/>
          </ac:picMkLst>
        </pc:picChg>
      </pc:sldChg>
      <pc:sldChg chg="addSp delSp modSp new mod">
        <pc:chgData name="swatiamitmotugade0712@gmail.com" userId="dda5761ad56de213" providerId="LiveId" clId="{CEF7BE52-7C40-460C-BFDB-FA70E15142EE}" dt="2022-10-13T12:51:17.113" v="3442" actId="14100"/>
        <pc:sldMkLst>
          <pc:docMk/>
          <pc:sldMk cId="1035252530" sldId="307"/>
        </pc:sldMkLst>
        <pc:spChg chg="mod">
          <ac:chgData name="swatiamitmotugade0712@gmail.com" userId="dda5761ad56de213" providerId="LiveId" clId="{CEF7BE52-7C40-460C-BFDB-FA70E15142EE}" dt="2022-10-13T07:28:12.340" v="899" actId="255"/>
          <ac:spMkLst>
            <pc:docMk/>
            <pc:sldMk cId="1035252530" sldId="307"/>
            <ac:spMk id="2" creationId="{D648B085-DF03-3126-A98E-380EF1A6A3EF}"/>
          </ac:spMkLst>
        </pc:spChg>
        <pc:spChg chg="del">
          <ac:chgData name="swatiamitmotugade0712@gmail.com" userId="dda5761ad56de213" providerId="LiveId" clId="{CEF7BE52-7C40-460C-BFDB-FA70E15142EE}" dt="2022-10-13T07:30:48.704" v="900" actId="22"/>
          <ac:spMkLst>
            <pc:docMk/>
            <pc:sldMk cId="1035252530" sldId="307"/>
            <ac:spMk id="3" creationId="{83FFDF43-364E-352D-8C63-C423BDFAA79D}"/>
          </ac:spMkLst>
        </pc:spChg>
        <pc:spChg chg="add mod">
          <ac:chgData name="swatiamitmotugade0712@gmail.com" userId="dda5761ad56de213" providerId="LiveId" clId="{CEF7BE52-7C40-460C-BFDB-FA70E15142EE}" dt="2022-10-13T12:51:17.113" v="3442" actId="14100"/>
          <ac:spMkLst>
            <pc:docMk/>
            <pc:sldMk cId="1035252530" sldId="307"/>
            <ac:spMk id="7" creationId="{DF91C53D-CFDB-1937-68AD-39A2E449E4F5}"/>
          </ac:spMkLst>
        </pc:spChg>
        <pc:picChg chg="add mod ord">
          <ac:chgData name="swatiamitmotugade0712@gmail.com" userId="dda5761ad56de213" providerId="LiveId" clId="{CEF7BE52-7C40-460C-BFDB-FA70E15142EE}" dt="2022-10-13T07:31:11.430" v="905" actId="1440"/>
          <ac:picMkLst>
            <pc:docMk/>
            <pc:sldMk cId="1035252530" sldId="307"/>
            <ac:picMk id="5" creationId="{7B354423-5566-D82D-11EA-C77E9D332303}"/>
          </ac:picMkLst>
        </pc:picChg>
      </pc:sldChg>
      <pc:sldChg chg="addSp delSp modSp new mod">
        <pc:chgData name="swatiamitmotugade0712@gmail.com" userId="dda5761ad56de213" providerId="LiveId" clId="{CEF7BE52-7C40-460C-BFDB-FA70E15142EE}" dt="2022-10-13T12:51:31.863" v="3447" actId="1076"/>
        <pc:sldMkLst>
          <pc:docMk/>
          <pc:sldMk cId="2478040843" sldId="308"/>
        </pc:sldMkLst>
        <pc:spChg chg="mod">
          <ac:chgData name="swatiamitmotugade0712@gmail.com" userId="dda5761ad56de213" providerId="LiveId" clId="{CEF7BE52-7C40-460C-BFDB-FA70E15142EE}" dt="2022-10-13T12:51:28.964" v="3445" actId="14100"/>
          <ac:spMkLst>
            <pc:docMk/>
            <pc:sldMk cId="2478040843" sldId="308"/>
            <ac:spMk id="2" creationId="{892DF595-60FE-B67A-21D7-F9068E8B0D87}"/>
          </ac:spMkLst>
        </pc:spChg>
        <pc:spChg chg="del">
          <ac:chgData name="swatiamitmotugade0712@gmail.com" userId="dda5761ad56de213" providerId="LiveId" clId="{CEF7BE52-7C40-460C-BFDB-FA70E15142EE}" dt="2022-10-13T07:34:13.770" v="922" actId="22"/>
          <ac:spMkLst>
            <pc:docMk/>
            <pc:sldMk cId="2478040843" sldId="308"/>
            <ac:spMk id="3" creationId="{D2441EE1-C2C9-A144-AFA4-D55A0932F636}"/>
          </ac:spMkLst>
        </pc:spChg>
        <pc:spChg chg="add mod">
          <ac:chgData name="swatiamitmotugade0712@gmail.com" userId="dda5761ad56de213" providerId="LiveId" clId="{CEF7BE52-7C40-460C-BFDB-FA70E15142EE}" dt="2022-10-13T07:35:55.274" v="938" actId="207"/>
          <ac:spMkLst>
            <pc:docMk/>
            <pc:sldMk cId="2478040843" sldId="308"/>
            <ac:spMk id="7" creationId="{E5D605CF-A25A-D14D-DF30-FA76BC8F3969}"/>
          </ac:spMkLst>
        </pc:spChg>
        <pc:picChg chg="add mod ord">
          <ac:chgData name="swatiamitmotugade0712@gmail.com" userId="dda5761ad56de213" providerId="LiveId" clId="{CEF7BE52-7C40-460C-BFDB-FA70E15142EE}" dt="2022-10-13T12:51:31.863" v="3447" actId="1076"/>
          <ac:picMkLst>
            <pc:docMk/>
            <pc:sldMk cId="2478040843" sldId="308"/>
            <ac:picMk id="5" creationId="{3F6AE973-C46A-558B-1CC0-2D1BDE824AFD}"/>
          </ac:picMkLst>
        </pc:picChg>
      </pc:sldChg>
      <pc:sldChg chg="addSp delSp modSp new mod">
        <pc:chgData name="swatiamitmotugade0712@gmail.com" userId="dda5761ad56de213" providerId="LiveId" clId="{CEF7BE52-7C40-460C-BFDB-FA70E15142EE}" dt="2022-10-13T12:51:48.786" v="3452" actId="1076"/>
        <pc:sldMkLst>
          <pc:docMk/>
          <pc:sldMk cId="608925563" sldId="309"/>
        </pc:sldMkLst>
        <pc:spChg chg="mod">
          <ac:chgData name="swatiamitmotugade0712@gmail.com" userId="dda5761ad56de213" providerId="LiveId" clId="{CEF7BE52-7C40-460C-BFDB-FA70E15142EE}" dt="2022-10-13T12:51:45.528" v="3450" actId="14100"/>
          <ac:spMkLst>
            <pc:docMk/>
            <pc:sldMk cId="608925563" sldId="309"/>
            <ac:spMk id="2" creationId="{1CAFF16B-9734-F2D4-0DD8-322606ECAAFA}"/>
          </ac:spMkLst>
        </pc:spChg>
        <pc:spChg chg="del">
          <ac:chgData name="swatiamitmotugade0712@gmail.com" userId="dda5761ad56de213" providerId="LiveId" clId="{CEF7BE52-7C40-460C-BFDB-FA70E15142EE}" dt="2022-10-13T07:37:38.026" v="945" actId="22"/>
          <ac:spMkLst>
            <pc:docMk/>
            <pc:sldMk cId="608925563" sldId="309"/>
            <ac:spMk id="3" creationId="{D1E8411A-7D92-E4BA-F6C2-BA5155F3BC5D}"/>
          </ac:spMkLst>
        </pc:spChg>
        <pc:spChg chg="add mod">
          <ac:chgData name="swatiamitmotugade0712@gmail.com" userId="dda5761ad56de213" providerId="LiveId" clId="{CEF7BE52-7C40-460C-BFDB-FA70E15142EE}" dt="2022-10-13T07:39:08.614" v="957" actId="207"/>
          <ac:spMkLst>
            <pc:docMk/>
            <pc:sldMk cId="608925563" sldId="309"/>
            <ac:spMk id="7" creationId="{314F6638-B97A-C7A4-2EB1-F886B7AA2D32}"/>
          </ac:spMkLst>
        </pc:spChg>
        <pc:picChg chg="add mod ord">
          <ac:chgData name="swatiamitmotugade0712@gmail.com" userId="dda5761ad56de213" providerId="LiveId" clId="{CEF7BE52-7C40-460C-BFDB-FA70E15142EE}" dt="2022-10-13T12:51:48.786" v="3452" actId="1076"/>
          <ac:picMkLst>
            <pc:docMk/>
            <pc:sldMk cId="608925563" sldId="309"/>
            <ac:picMk id="5" creationId="{57C9E868-12B3-4AE8-B41E-D252BB1C7929}"/>
          </ac:picMkLst>
        </pc:picChg>
      </pc:sldChg>
      <pc:sldChg chg="addSp delSp modSp new mod">
        <pc:chgData name="swatiamitmotugade0712@gmail.com" userId="dda5761ad56de213" providerId="LiveId" clId="{CEF7BE52-7C40-460C-BFDB-FA70E15142EE}" dt="2022-10-13T12:52:23.994" v="3457" actId="14100"/>
        <pc:sldMkLst>
          <pc:docMk/>
          <pc:sldMk cId="3218330828" sldId="310"/>
        </pc:sldMkLst>
        <pc:spChg chg="mod">
          <ac:chgData name="swatiamitmotugade0712@gmail.com" userId="dda5761ad56de213" providerId="LiveId" clId="{CEF7BE52-7C40-460C-BFDB-FA70E15142EE}" dt="2022-10-13T12:52:02.949" v="3454" actId="14100"/>
          <ac:spMkLst>
            <pc:docMk/>
            <pc:sldMk cId="3218330828" sldId="310"/>
            <ac:spMk id="2" creationId="{3C7114BB-2206-628F-481C-3CEF9F8946FF}"/>
          </ac:spMkLst>
        </pc:spChg>
        <pc:spChg chg="del">
          <ac:chgData name="swatiamitmotugade0712@gmail.com" userId="dda5761ad56de213" providerId="LiveId" clId="{CEF7BE52-7C40-460C-BFDB-FA70E15142EE}" dt="2022-10-13T07:40:58.453" v="965" actId="22"/>
          <ac:spMkLst>
            <pc:docMk/>
            <pc:sldMk cId="3218330828" sldId="310"/>
            <ac:spMk id="3" creationId="{73F5C6BE-0A1F-3FB2-678A-2EF75412FBE7}"/>
          </ac:spMkLst>
        </pc:spChg>
        <pc:spChg chg="add mod">
          <ac:chgData name="swatiamitmotugade0712@gmail.com" userId="dda5761ad56de213" providerId="LiveId" clId="{CEF7BE52-7C40-460C-BFDB-FA70E15142EE}" dt="2022-10-13T12:52:23.994" v="3457" actId="14100"/>
          <ac:spMkLst>
            <pc:docMk/>
            <pc:sldMk cId="3218330828" sldId="310"/>
            <ac:spMk id="9" creationId="{F2AFA0E5-A5DB-AFAB-97BD-FD3AF3C886A6}"/>
          </ac:spMkLst>
        </pc:spChg>
        <pc:picChg chg="add mod ord">
          <ac:chgData name="swatiamitmotugade0712@gmail.com" userId="dda5761ad56de213" providerId="LiveId" clId="{CEF7BE52-7C40-460C-BFDB-FA70E15142EE}" dt="2022-10-13T12:52:14.567" v="3456" actId="1076"/>
          <ac:picMkLst>
            <pc:docMk/>
            <pc:sldMk cId="3218330828" sldId="310"/>
            <ac:picMk id="7" creationId="{CF62B752-1976-C283-FE11-CB17C633175C}"/>
          </ac:picMkLst>
        </pc:picChg>
      </pc:sldChg>
      <pc:sldChg chg="addSp delSp modSp new mod">
        <pc:chgData name="swatiamitmotugade0712@gmail.com" userId="dda5761ad56de213" providerId="LiveId" clId="{CEF7BE52-7C40-460C-BFDB-FA70E15142EE}" dt="2022-10-13T12:52:39.476" v="3460" actId="1076"/>
        <pc:sldMkLst>
          <pc:docMk/>
          <pc:sldMk cId="1711560604" sldId="311"/>
        </pc:sldMkLst>
        <pc:spChg chg="mod">
          <ac:chgData name="swatiamitmotugade0712@gmail.com" userId="dda5761ad56de213" providerId="LiveId" clId="{CEF7BE52-7C40-460C-BFDB-FA70E15142EE}" dt="2022-10-13T12:52:36.625" v="3459" actId="14100"/>
          <ac:spMkLst>
            <pc:docMk/>
            <pc:sldMk cId="1711560604" sldId="311"/>
            <ac:spMk id="2" creationId="{424B8B62-B49D-8FBD-70C0-BD43B4475D8F}"/>
          </ac:spMkLst>
        </pc:spChg>
        <pc:spChg chg="del">
          <ac:chgData name="swatiamitmotugade0712@gmail.com" userId="dda5761ad56de213" providerId="LiveId" clId="{CEF7BE52-7C40-460C-BFDB-FA70E15142EE}" dt="2022-10-13T07:44:38.509" v="997" actId="22"/>
          <ac:spMkLst>
            <pc:docMk/>
            <pc:sldMk cId="1711560604" sldId="311"/>
            <ac:spMk id="3" creationId="{078A4A9C-741F-044F-3B55-310668FDB7FC}"/>
          </ac:spMkLst>
        </pc:spChg>
        <pc:spChg chg="add mod">
          <ac:chgData name="swatiamitmotugade0712@gmail.com" userId="dda5761ad56de213" providerId="LiveId" clId="{CEF7BE52-7C40-460C-BFDB-FA70E15142EE}" dt="2022-10-13T07:46:07.786" v="1025" actId="207"/>
          <ac:spMkLst>
            <pc:docMk/>
            <pc:sldMk cId="1711560604" sldId="311"/>
            <ac:spMk id="9" creationId="{7991C594-EF64-B86B-6B02-6CC1F0482669}"/>
          </ac:spMkLst>
        </pc:spChg>
        <pc:picChg chg="add mod ord">
          <ac:chgData name="swatiamitmotugade0712@gmail.com" userId="dda5761ad56de213" providerId="LiveId" clId="{CEF7BE52-7C40-460C-BFDB-FA70E15142EE}" dt="2022-10-13T12:52:39.476" v="3460" actId="1076"/>
          <ac:picMkLst>
            <pc:docMk/>
            <pc:sldMk cId="1711560604" sldId="311"/>
            <ac:picMk id="7" creationId="{25B59E77-9F5F-FB26-FB4A-1F5ADDF9B543}"/>
          </ac:picMkLst>
        </pc:picChg>
      </pc:sldChg>
      <pc:sldChg chg="addSp delSp modSp new mod">
        <pc:chgData name="swatiamitmotugade0712@gmail.com" userId="dda5761ad56de213" providerId="LiveId" clId="{CEF7BE52-7C40-460C-BFDB-FA70E15142EE}" dt="2022-10-13T12:53:17.781" v="3463" actId="14100"/>
        <pc:sldMkLst>
          <pc:docMk/>
          <pc:sldMk cId="3496929254" sldId="312"/>
        </pc:sldMkLst>
        <pc:spChg chg="mod">
          <ac:chgData name="swatiamitmotugade0712@gmail.com" userId="dda5761ad56de213" providerId="LiveId" clId="{CEF7BE52-7C40-460C-BFDB-FA70E15142EE}" dt="2022-10-13T12:52:55.400" v="3461" actId="14100"/>
          <ac:spMkLst>
            <pc:docMk/>
            <pc:sldMk cId="3496929254" sldId="312"/>
            <ac:spMk id="2" creationId="{D49CDFAC-DA26-0979-E2CE-7663A1C0A7F2}"/>
          </ac:spMkLst>
        </pc:spChg>
        <pc:spChg chg="del">
          <ac:chgData name="swatiamitmotugade0712@gmail.com" userId="dda5761ad56de213" providerId="LiveId" clId="{CEF7BE52-7C40-460C-BFDB-FA70E15142EE}" dt="2022-10-13T07:48:34.595" v="1032" actId="22"/>
          <ac:spMkLst>
            <pc:docMk/>
            <pc:sldMk cId="3496929254" sldId="312"/>
            <ac:spMk id="3" creationId="{7FA815FA-61A0-3FEB-F584-8438EC8DD0A2}"/>
          </ac:spMkLst>
        </pc:spChg>
        <pc:spChg chg="add mod">
          <ac:chgData name="swatiamitmotugade0712@gmail.com" userId="dda5761ad56de213" providerId="LiveId" clId="{CEF7BE52-7C40-460C-BFDB-FA70E15142EE}" dt="2022-10-13T12:53:17.781" v="3463" actId="14100"/>
          <ac:spMkLst>
            <pc:docMk/>
            <pc:sldMk cId="3496929254" sldId="312"/>
            <ac:spMk id="7" creationId="{45468A51-D24B-3685-1115-36BC16015FC7}"/>
          </ac:spMkLst>
        </pc:spChg>
        <pc:picChg chg="add mod ord">
          <ac:chgData name="swatiamitmotugade0712@gmail.com" userId="dda5761ad56de213" providerId="LiveId" clId="{CEF7BE52-7C40-460C-BFDB-FA70E15142EE}" dt="2022-10-13T12:52:58.101" v="3462" actId="1076"/>
          <ac:picMkLst>
            <pc:docMk/>
            <pc:sldMk cId="3496929254" sldId="312"/>
            <ac:picMk id="5" creationId="{D29D8057-A3BC-1CE7-2246-7C52E8A2E8F8}"/>
          </ac:picMkLst>
        </pc:picChg>
      </pc:sldChg>
      <pc:sldChg chg="addSp delSp modSp new mod">
        <pc:chgData name="swatiamitmotugade0712@gmail.com" userId="dda5761ad56de213" providerId="LiveId" clId="{CEF7BE52-7C40-460C-BFDB-FA70E15142EE}" dt="2022-10-13T12:53:53.749" v="3469" actId="14100"/>
        <pc:sldMkLst>
          <pc:docMk/>
          <pc:sldMk cId="1439371787" sldId="313"/>
        </pc:sldMkLst>
        <pc:spChg chg="mod">
          <ac:chgData name="swatiamitmotugade0712@gmail.com" userId="dda5761ad56de213" providerId="LiveId" clId="{CEF7BE52-7C40-460C-BFDB-FA70E15142EE}" dt="2022-10-13T12:53:36.525" v="3465" actId="14100"/>
          <ac:spMkLst>
            <pc:docMk/>
            <pc:sldMk cId="1439371787" sldId="313"/>
            <ac:spMk id="2" creationId="{9E34BD3F-74C6-C8A7-6E92-CF89A28ED167}"/>
          </ac:spMkLst>
        </pc:spChg>
        <pc:spChg chg="del">
          <ac:chgData name="swatiamitmotugade0712@gmail.com" userId="dda5761ad56de213" providerId="LiveId" clId="{CEF7BE52-7C40-460C-BFDB-FA70E15142EE}" dt="2022-10-13T08:08:29.608" v="1093" actId="22"/>
          <ac:spMkLst>
            <pc:docMk/>
            <pc:sldMk cId="1439371787" sldId="313"/>
            <ac:spMk id="3" creationId="{F56EFF2F-5C57-9C33-A120-A1CF76DC8198}"/>
          </ac:spMkLst>
        </pc:spChg>
        <pc:spChg chg="add mod">
          <ac:chgData name="swatiamitmotugade0712@gmail.com" userId="dda5761ad56de213" providerId="LiveId" clId="{CEF7BE52-7C40-460C-BFDB-FA70E15142EE}" dt="2022-10-13T12:53:53.749" v="3469" actId="14100"/>
          <ac:spMkLst>
            <pc:docMk/>
            <pc:sldMk cId="1439371787" sldId="313"/>
            <ac:spMk id="7" creationId="{F890042A-9EC7-6292-B37C-1FB9860213EC}"/>
          </ac:spMkLst>
        </pc:spChg>
        <pc:spChg chg="add del mod">
          <ac:chgData name="swatiamitmotugade0712@gmail.com" userId="dda5761ad56de213" providerId="LiveId" clId="{CEF7BE52-7C40-460C-BFDB-FA70E15142EE}" dt="2022-10-13T08:10:31.504" v="1102" actId="22"/>
          <ac:spMkLst>
            <pc:docMk/>
            <pc:sldMk cId="1439371787" sldId="313"/>
            <ac:spMk id="9" creationId="{FE05E744-160F-8132-520F-00F8B6EE582C}"/>
          </ac:spMkLst>
        </pc:spChg>
        <pc:picChg chg="add del mod ord">
          <ac:chgData name="swatiamitmotugade0712@gmail.com" userId="dda5761ad56de213" providerId="LiveId" clId="{CEF7BE52-7C40-460C-BFDB-FA70E15142EE}" dt="2022-10-13T08:09:59.382" v="1101" actId="21"/>
          <ac:picMkLst>
            <pc:docMk/>
            <pc:sldMk cId="1439371787" sldId="313"/>
            <ac:picMk id="5" creationId="{DCCABCB8-2995-F408-188C-B44B0571E880}"/>
          </ac:picMkLst>
        </pc:picChg>
        <pc:picChg chg="add mod ord">
          <ac:chgData name="swatiamitmotugade0712@gmail.com" userId="dda5761ad56de213" providerId="LiveId" clId="{CEF7BE52-7C40-460C-BFDB-FA70E15142EE}" dt="2022-10-13T12:53:41.423" v="3467" actId="1076"/>
          <ac:picMkLst>
            <pc:docMk/>
            <pc:sldMk cId="1439371787" sldId="313"/>
            <ac:picMk id="11" creationId="{4586E40D-5F5E-51F6-2B11-1C248753D711}"/>
          </ac:picMkLst>
        </pc:picChg>
      </pc:sldChg>
      <pc:sldChg chg="addSp delSp modSp new mod">
        <pc:chgData name="swatiamitmotugade0712@gmail.com" userId="dda5761ad56de213" providerId="LiveId" clId="{CEF7BE52-7C40-460C-BFDB-FA70E15142EE}" dt="2022-10-13T12:54:21.151" v="3475" actId="14100"/>
        <pc:sldMkLst>
          <pc:docMk/>
          <pc:sldMk cId="3488266877" sldId="314"/>
        </pc:sldMkLst>
        <pc:spChg chg="mod">
          <ac:chgData name="swatiamitmotugade0712@gmail.com" userId="dda5761ad56de213" providerId="LiveId" clId="{CEF7BE52-7C40-460C-BFDB-FA70E15142EE}" dt="2022-10-13T12:54:05.564" v="3472" actId="14100"/>
          <ac:spMkLst>
            <pc:docMk/>
            <pc:sldMk cId="3488266877" sldId="314"/>
            <ac:spMk id="2" creationId="{CCE182A5-BA19-B00B-2202-F16A6C1184B9}"/>
          </ac:spMkLst>
        </pc:spChg>
        <pc:spChg chg="del">
          <ac:chgData name="swatiamitmotugade0712@gmail.com" userId="dda5761ad56de213" providerId="LiveId" clId="{CEF7BE52-7C40-460C-BFDB-FA70E15142EE}" dt="2022-10-13T08:13:21.307" v="1140" actId="22"/>
          <ac:spMkLst>
            <pc:docMk/>
            <pc:sldMk cId="3488266877" sldId="314"/>
            <ac:spMk id="3" creationId="{44C5C281-A0F5-E83A-E18F-0B19BA706075}"/>
          </ac:spMkLst>
        </pc:spChg>
        <pc:spChg chg="add mod">
          <ac:chgData name="swatiamitmotugade0712@gmail.com" userId="dda5761ad56de213" providerId="LiveId" clId="{CEF7BE52-7C40-460C-BFDB-FA70E15142EE}" dt="2022-10-13T12:54:21.151" v="3475" actId="14100"/>
          <ac:spMkLst>
            <pc:docMk/>
            <pc:sldMk cId="3488266877" sldId="314"/>
            <ac:spMk id="7" creationId="{0B8411B0-A57B-E054-A429-45AE22C68A42}"/>
          </ac:spMkLst>
        </pc:spChg>
        <pc:picChg chg="add mod ord">
          <ac:chgData name="swatiamitmotugade0712@gmail.com" userId="dda5761ad56de213" providerId="LiveId" clId="{CEF7BE52-7C40-460C-BFDB-FA70E15142EE}" dt="2022-10-13T12:54:08.674" v="3473" actId="1076"/>
          <ac:picMkLst>
            <pc:docMk/>
            <pc:sldMk cId="3488266877" sldId="314"/>
            <ac:picMk id="5" creationId="{B71DA81F-B7F4-B8F3-99B4-3050A05D9ED0}"/>
          </ac:picMkLst>
        </pc:picChg>
      </pc:sldChg>
      <pc:sldChg chg="addSp delSp modSp new mod">
        <pc:chgData name="swatiamitmotugade0712@gmail.com" userId="dda5761ad56de213" providerId="LiveId" clId="{CEF7BE52-7C40-460C-BFDB-FA70E15142EE}" dt="2022-10-13T12:54:55.932" v="3481" actId="14100"/>
        <pc:sldMkLst>
          <pc:docMk/>
          <pc:sldMk cId="251473934" sldId="315"/>
        </pc:sldMkLst>
        <pc:spChg chg="mod">
          <ac:chgData name="swatiamitmotugade0712@gmail.com" userId="dda5761ad56de213" providerId="LiveId" clId="{CEF7BE52-7C40-460C-BFDB-FA70E15142EE}" dt="2022-10-13T12:54:42.798" v="3478" actId="14100"/>
          <ac:spMkLst>
            <pc:docMk/>
            <pc:sldMk cId="251473934" sldId="315"/>
            <ac:spMk id="2" creationId="{4FFF5DE4-DB1C-846E-7907-585BF80A1CBC}"/>
          </ac:spMkLst>
        </pc:spChg>
        <pc:spChg chg="del">
          <ac:chgData name="swatiamitmotugade0712@gmail.com" userId="dda5761ad56de213" providerId="LiveId" clId="{CEF7BE52-7C40-460C-BFDB-FA70E15142EE}" dt="2022-10-13T08:17:33.298" v="1169" actId="22"/>
          <ac:spMkLst>
            <pc:docMk/>
            <pc:sldMk cId="251473934" sldId="315"/>
            <ac:spMk id="3" creationId="{90683BF9-ED21-13CE-64B8-E915412AF6FF}"/>
          </ac:spMkLst>
        </pc:spChg>
        <pc:spChg chg="add mod">
          <ac:chgData name="swatiamitmotugade0712@gmail.com" userId="dda5761ad56de213" providerId="LiveId" clId="{CEF7BE52-7C40-460C-BFDB-FA70E15142EE}" dt="2022-10-13T12:54:55.932" v="3481" actId="14100"/>
          <ac:spMkLst>
            <pc:docMk/>
            <pc:sldMk cId="251473934" sldId="315"/>
            <ac:spMk id="7" creationId="{38AEAEAD-316C-2E7D-E2E8-C4350ED9627A}"/>
          </ac:spMkLst>
        </pc:spChg>
        <pc:picChg chg="add mod ord">
          <ac:chgData name="swatiamitmotugade0712@gmail.com" userId="dda5761ad56de213" providerId="LiveId" clId="{CEF7BE52-7C40-460C-BFDB-FA70E15142EE}" dt="2022-10-13T12:54:45.842" v="3479" actId="1076"/>
          <ac:picMkLst>
            <pc:docMk/>
            <pc:sldMk cId="251473934" sldId="315"/>
            <ac:picMk id="5" creationId="{6D458898-5402-133D-66AF-B60CE1B4F27F}"/>
          </ac:picMkLst>
        </pc:picChg>
      </pc:sldChg>
      <pc:sldChg chg="addSp delSp modSp new mod">
        <pc:chgData name="swatiamitmotugade0712@gmail.com" userId="dda5761ad56de213" providerId="LiveId" clId="{CEF7BE52-7C40-460C-BFDB-FA70E15142EE}" dt="2022-10-13T12:55:22.053" v="3488" actId="14100"/>
        <pc:sldMkLst>
          <pc:docMk/>
          <pc:sldMk cId="3639398194" sldId="316"/>
        </pc:sldMkLst>
        <pc:spChg chg="mod">
          <ac:chgData name="swatiamitmotugade0712@gmail.com" userId="dda5761ad56de213" providerId="LiveId" clId="{CEF7BE52-7C40-460C-BFDB-FA70E15142EE}" dt="2022-10-13T12:55:08.354" v="3484" actId="14100"/>
          <ac:spMkLst>
            <pc:docMk/>
            <pc:sldMk cId="3639398194" sldId="316"/>
            <ac:spMk id="2" creationId="{62D25EF8-38D2-3DA5-7C2C-7A24B3F2E563}"/>
          </ac:spMkLst>
        </pc:spChg>
        <pc:spChg chg="del">
          <ac:chgData name="swatiamitmotugade0712@gmail.com" userId="dda5761ad56de213" providerId="LiveId" clId="{CEF7BE52-7C40-460C-BFDB-FA70E15142EE}" dt="2022-10-13T08:20:16.493" v="1190" actId="22"/>
          <ac:spMkLst>
            <pc:docMk/>
            <pc:sldMk cId="3639398194" sldId="316"/>
            <ac:spMk id="3" creationId="{17D13A68-3632-75C2-E1CE-FBB05947A66C}"/>
          </ac:spMkLst>
        </pc:spChg>
        <pc:spChg chg="add mod">
          <ac:chgData name="swatiamitmotugade0712@gmail.com" userId="dda5761ad56de213" providerId="LiveId" clId="{CEF7BE52-7C40-460C-BFDB-FA70E15142EE}" dt="2022-10-13T12:55:22.053" v="3488" actId="14100"/>
          <ac:spMkLst>
            <pc:docMk/>
            <pc:sldMk cId="3639398194" sldId="316"/>
            <ac:spMk id="7" creationId="{C9958347-DDFA-751E-8A45-6EEB1A3BFF15}"/>
          </ac:spMkLst>
        </pc:spChg>
        <pc:picChg chg="add mod ord">
          <ac:chgData name="swatiamitmotugade0712@gmail.com" userId="dda5761ad56de213" providerId="LiveId" clId="{CEF7BE52-7C40-460C-BFDB-FA70E15142EE}" dt="2022-10-13T12:55:14.342" v="3487" actId="1076"/>
          <ac:picMkLst>
            <pc:docMk/>
            <pc:sldMk cId="3639398194" sldId="316"/>
            <ac:picMk id="5" creationId="{3AD4A656-3DF7-171A-BEE2-878B3F2A6F8A}"/>
          </ac:picMkLst>
        </pc:picChg>
      </pc:sldChg>
      <pc:sldChg chg="addSp delSp modSp new mod">
        <pc:chgData name="swatiamitmotugade0712@gmail.com" userId="dda5761ad56de213" providerId="LiveId" clId="{CEF7BE52-7C40-460C-BFDB-FA70E15142EE}" dt="2022-10-13T12:55:45.455" v="3494" actId="14100"/>
        <pc:sldMkLst>
          <pc:docMk/>
          <pc:sldMk cId="2278384963" sldId="317"/>
        </pc:sldMkLst>
        <pc:spChg chg="mod">
          <ac:chgData name="swatiamitmotugade0712@gmail.com" userId="dda5761ad56de213" providerId="LiveId" clId="{CEF7BE52-7C40-460C-BFDB-FA70E15142EE}" dt="2022-10-13T12:55:34.681" v="3491" actId="14100"/>
          <ac:spMkLst>
            <pc:docMk/>
            <pc:sldMk cId="2278384963" sldId="317"/>
            <ac:spMk id="2" creationId="{4D4877A8-CDA8-B8DD-27F6-91DD0099F97F}"/>
          </ac:spMkLst>
        </pc:spChg>
        <pc:spChg chg="del">
          <ac:chgData name="swatiamitmotugade0712@gmail.com" userId="dda5761ad56de213" providerId="LiveId" clId="{CEF7BE52-7C40-460C-BFDB-FA70E15142EE}" dt="2022-10-13T08:23:09.835" v="1213" actId="22"/>
          <ac:spMkLst>
            <pc:docMk/>
            <pc:sldMk cId="2278384963" sldId="317"/>
            <ac:spMk id="3" creationId="{FEF80AF3-4839-8534-8E1A-F1772FBCA069}"/>
          </ac:spMkLst>
        </pc:spChg>
        <pc:spChg chg="add mod">
          <ac:chgData name="swatiamitmotugade0712@gmail.com" userId="dda5761ad56de213" providerId="LiveId" clId="{CEF7BE52-7C40-460C-BFDB-FA70E15142EE}" dt="2022-10-13T12:55:45.455" v="3494" actId="14100"/>
          <ac:spMkLst>
            <pc:docMk/>
            <pc:sldMk cId="2278384963" sldId="317"/>
            <ac:spMk id="7" creationId="{25852243-E9E6-3546-10CE-2DEA84206117}"/>
          </ac:spMkLst>
        </pc:spChg>
        <pc:picChg chg="add mod ord">
          <ac:chgData name="swatiamitmotugade0712@gmail.com" userId="dda5761ad56de213" providerId="LiveId" clId="{CEF7BE52-7C40-460C-BFDB-FA70E15142EE}" dt="2022-10-13T12:55:39.060" v="3493" actId="1076"/>
          <ac:picMkLst>
            <pc:docMk/>
            <pc:sldMk cId="2278384963" sldId="317"/>
            <ac:picMk id="5" creationId="{42C978D4-E8BC-CFC5-6CB2-B2C9C73037AC}"/>
          </ac:picMkLst>
        </pc:picChg>
      </pc:sldChg>
      <pc:sldChg chg="addSp delSp modSp new mod">
        <pc:chgData name="swatiamitmotugade0712@gmail.com" userId="dda5761ad56de213" providerId="LiveId" clId="{CEF7BE52-7C40-460C-BFDB-FA70E15142EE}" dt="2022-10-13T12:56:20.696" v="3502" actId="1076"/>
        <pc:sldMkLst>
          <pc:docMk/>
          <pc:sldMk cId="2398357098" sldId="318"/>
        </pc:sldMkLst>
        <pc:spChg chg="mod">
          <ac:chgData name="swatiamitmotugade0712@gmail.com" userId="dda5761ad56de213" providerId="LiveId" clId="{CEF7BE52-7C40-460C-BFDB-FA70E15142EE}" dt="2022-10-13T12:56:16.125" v="3500" actId="14100"/>
          <ac:spMkLst>
            <pc:docMk/>
            <pc:sldMk cId="2398357098" sldId="318"/>
            <ac:spMk id="2" creationId="{55F88DAC-825A-1D44-5EF8-A8EECC94E740}"/>
          </ac:spMkLst>
        </pc:spChg>
        <pc:spChg chg="del">
          <ac:chgData name="swatiamitmotugade0712@gmail.com" userId="dda5761ad56de213" providerId="LiveId" clId="{CEF7BE52-7C40-460C-BFDB-FA70E15142EE}" dt="2022-10-13T08:25:35.166" v="1233" actId="22"/>
          <ac:spMkLst>
            <pc:docMk/>
            <pc:sldMk cId="2398357098" sldId="318"/>
            <ac:spMk id="3" creationId="{94CA2216-C03C-A626-8FC4-422F78660D3C}"/>
          </ac:spMkLst>
        </pc:spChg>
        <pc:spChg chg="add mod">
          <ac:chgData name="swatiamitmotugade0712@gmail.com" userId="dda5761ad56de213" providerId="LiveId" clId="{CEF7BE52-7C40-460C-BFDB-FA70E15142EE}" dt="2022-10-13T08:26:51.423" v="1246" actId="207"/>
          <ac:spMkLst>
            <pc:docMk/>
            <pc:sldMk cId="2398357098" sldId="318"/>
            <ac:spMk id="7" creationId="{E8DC43B5-6EB2-4B2A-C2CB-0E801DACFD9C}"/>
          </ac:spMkLst>
        </pc:spChg>
        <pc:picChg chg="add mod ord">
          <ac:chgData name="swatiamitmotugade0712@gmail.com" userId="dda5761ad56de213" providerId="LiveId" clId="{CEF7BE52-7C40-460C-BFDB-FA70E15142EE}" dt="2022-10-13T12:56:20.696" v="3502" actId="1076"/>
          <ac:picMkLst>
            <pc:docMk/>
            <pc:sldMk cId="2398357098" sldId="318"/>
            <ac:picMk id="5" creationId="{752F4162-509A-D17C-A4CA-E4C619BF21AE}"/>
          </ac:picMkLst>
        </pc:picChg>
      </pc:sldChg>
      <pc:sldChg chg="addSp delSp modSp new mod">
        <pc:chgData name="swatiamitmotugade0712@gmail.com" userId="dda5761ad56de213" providerId="LiveId" clId="{CEF7BE52-7C40-460C-BFDB-FA70E15142EE}" dt="2022-10-13T12:57:00.276" v="3509" actId="14100"/>
        <pc:sldMkLst>
          <pc:docMk/>
          <pc:sldMk cId="1364005906" sldId="319"/>
        </pc:sldMkLst>
        <pc:spChg chg="mod">
          <ac:chgData name="swatiamitmotugade0712@gmail.com" userId="dda5761ad56de213" providerId="LiveId" clId="{CEF7BE52-7C40-460C-BFDB-FA70E15142EE}" dt="2022-10-13T12:56:36.567" v="3504" actId="14100"/>
          <ac:spMkLst>
            <pc:docMk/>
            <pc:sldMk cId="1364005906" sldId="319"/>
            <ac:spMk id="2" creationId="{F2A76D97-02B5-ECD8-3F26-C14A11560F4B}"/>
          </ac:spMkLst>
        </pc:spChg>
        <pc:spChg chg="del">
          <ac:chgData name="swatiamitmotugade0712@gmail.com" userId="dda5761ad56de213" providerId="LiveId" clId="{CEF7BE52-7C40-460C-BFDB-FA70E15142EE}" dt="2022-10-13T08:27:56.305" v="1253" actId="22"/>
          <ac:spMkLst>
            <pc:docMk/>
            <pc:sldMk cId="1364005906" sldId="319"/>
            <ac:spMk id="3" creationId="{DB6ABC0D-A1D7-7552-9500-0989D0472ADE}"/>
          </ac:spMkLst>
        </pc:spChg>
        <pc:spChg chg="add mod">
          <ac:chgData name="swatiamitmotugade0712@gmail.com" userId="dda5761ad56de213" providerId="LiveId" clId="{CEF7BE52-7C40-460C-BFDB-FA70E15142EE}" dt="2022-10-13T12:57:00.276" v="3509" actId="14100"/>
          <ac:spMkLst>
            <pc:docMk/>
            <pc:sldMk cId="1364005906" sldId="319"/>
            <ac:spMk id="7" creationId="{B0F9C1F5-8F66-4C19-45E3-1AF963C97E35}"/>
          </ac:spMkLst>
        </pc:spChg>
        <pc:picChg chg="add mod ord">
          <ac:chgData name="swatiamitmotugade0712@gmail.com" userId="dda5761ad56de213" providerId="LiveId" clId="{CEF7BE52-7C40-460C-BFDB-FA70E15142EE}" dt="2022-10-13T12:56:48.647" v="3507" actId="14100"/>
          <ac:picMkLst>
            <pc:docMk/>
            <pc:sldMk cId="1364005906" sldId="319"/>
            <ac:picMk id="5" creationId="{2277F0A3-C338-527A-A301-27D2A9A55ED1}"/>
          </ac:picMkLst>
        </pc:picChg>
      </pc:sldChg>
      <pc:sldChg chg="addSp delSp modSp new mod">
        <pc:chgData name="swatiamitmotugade0712@gmail.com" userId="dda5761ad56de213" providerId="LiveId" clId="{CEF7BE52-7C40-460C-BFDB-FA70E15142EE}" dt="2022-10-13T12:57:32.435" v="3514" actId="14100"/>
        <pc:sldMkLst>
          <pc:docMk/>
          <pc:sldMk cId="2916179851" sldId="320"/>
        </pc:sldMkLst>
        <pc:spChg chg="mod">
          <ac:chgData name="swatiamitmotugade0712@gmail.com" userId="dda5761ad56de213" providerId="LiveId" clId="{CEF7BE52-7C40-460C-BFDB-FA70E15142EE}" dt="2022-10-13T12:57:17.833" v="3511" actId="14100"/>
          <ac:spMkLst>
            <pc:docMk/>
            <pc:sldMk cId="2916179851" sldId="320"/>
            <ac:spMk id="2" creationId="{BC70CAD2-D148-C31C-8DAC-11FE031EBED4}"/>
          </ac:spMkLst>
        </pc:spChg>
        <pc:spChg chg="del">
          <ac:chgData name="swatiamitmotugade0712@gmail.com" userId="dda5761ad56de213" providerId="LiveId" clId="{CEF7BE52-7C40-460C-BFDB-FA70E15142EE}" dt="2022-10-13T08:30:48.124" v="1274" actId="22"/>
          <ac:spMkLst>
            <pc:docMk/>
            <pc:sldMk cId="2916179851" sldId="320"/>
            <ac:spMk id="3" creationId="{06171DAE-A869-7061-D2E7-8B754D417D01}"/>
          </ac:spMkLst>
        </pc:spChg>
        <pc:spChg chg="add mod">
          <ac:chgData name="swatiamitmotugade0712@gmail.com" userId="dda5761ad56de213" providerId="LiveId" clId="{CEF7BE52-7C40-460C-BFDB-FA70E15142EE}" dt="2022-10-13T12:57:32.435" v="3514" actId="14100"/>
          <ac:spMkLst>
            <pc:docMk/>
            <pc:sldMk cId="2916179851" sldId="320"/>
            <ac:spMk id="7" creationId="{7500E577-2BE2-44BF-13A1-3DF4A58C5C33}"/>
          </ac:spMkLst>
        </pc:spChg>
        <pc:picChg chg="add mod ord">
          <ac:chgData name="swatiamitmotugade0712@gmail.com" userId="dda5761ad56de213" providerId="LiveId" clId="{CEF7BE52-7C40-460C-BFDB-FA70E15142EE}" dt="2022-10-13T12:57:26.756" v="3513" actId="14100"/>
          <ac:picMkLst>
            <pc:docMk/>
            <pc:sldMk cId="2916179851" sldId="320"/>
            <ac:picMk id="5" creationId="{006C47D0-4371-80DF-1D2A-150E2267DCCD}"/>
          </ac:picMkLst>
        </pc:picChg>
      </pc:sldChg>
      <pc:sldChg chg="addSp delSp modSp new mod">
        <pc:chgData name="swatiamitmotugade0712@gmail.com" userId="dda5761ad56de213" providerId="LiveId" clId="{CEF7BE52-7C40-460C-BFDB-FA70E15142EE}" dt="2022-10-13T12:57:59.302" v="3522" actId="14100"/>
        <pc:sldMkLst>
          <pc:docMk/>
          <pc:sldMk cId="3263588093" sldId="321"/>
        </pc:sldMkLst>
        <pc:spChg chg="mod">
          <ac:chgData name="swatiamitmotugade0712@gmail.com" userId="dda5761ad56de213" providerId="LiveId" clId="{CEF7BE52-7C40-460C-BFDB-FA70E15142EE}" dt="2022-10-13T12:57:49.412" v="3520" actId="27636"/>
          <ac:spMkLst>
            <pc:docMk/>
            <pc:sldMk cId="3263588093" sldId="321"/>
            <ac:spMk id="2" creationId="{5ABD2BEA-C150-87EE-6FCE-57C617F00B07}"/>
          </ac:spMkLst>
        </pc:spChg>
        <pc:spChg chg="del">
          <ac:chgData name="swatiamitmotugade0712@gmail.com" userId="dda5761ad56de213" providerId="LiveId" clId="{CEF7BE52-7C40-460C-BFDB-FA70E15142EE}" dt="2022-10-13T08:33:14.898" v="1292" actId="22"/>
          <ac:spMkLst>
            <pc:docMk/>
            <pc:sldMk cId="3263588093" sldId="321"/>
            <ac:spMk id="3" creationId="{BD87E6BE-7591-ACF8-D914-0A488E17A7B2}"/>
          </ac:spMkLst>
        </pc:spChg>
        <pc:spChg chg="add mod">
          <ac:chgData name="swatiamitmotugade0712@gmail.com" userId="dda5761ad56de213" providerId="LiveId" clId="{CEF7BE52-7C40-460C-BFDB-FA70E15142EE}" dt="2022-10-13T12:57:59.302" v="3522" actId="14100"/>
          <ac:spMkLst>
            <pc:docMk/>
            <pc:sldMk cId="3263588093" sldId="321"/>
            <ac:spMk id="7" creationId="{FAF4BE30-BE17-CD2B-99B9-527E6299CDB1}"/>
          </ac:spMkLst>
        </pc:spChg>
        <pc:picChg chg="add mod ord">
          <ac:chgData name="swatiamitmotugade0712@gmail.com" userId="dda5761ad56de213" providerId="LiveId" clId="{CEF7BE52-7C40-460C-BFDB-FA70E15142EE}" dt="2022-10-13T12:57:51.609" v="3521" actId="1076"/>
          <ac:picMkLst>
            <pc:docMk/>
            <pc:sldMk cId="3263588093" sldId="321"/>
            <ac:picMk id="5" creationId="{9509CF62-1323-EFD2-A89E-DB8FCFC33081}"/>
          </ac:picMkLst>
        </pc:picChg>
      </pc:sldChg>
      <pc:sldChg chg="addSp delSp modSp new mod">
        <pc:chgData name="swatiamitmotugade0712@gmail.com" userId="dda5761ad56de213" providerId="LiveId" clId="{CEF7BE52-7C40-460C-BFDB-FA70E15142EE}" dt="2022-10-13T12:58:28.450" v="3527" actId="14100"/>
        <pc:sldMkLst>
          <pc:docMk/>
          <pc:sldMk cId="3387321526" sldId="322"/>
        </pc:sldMkLst>
        <pc:spChg chg="mod">
          <ac:chgData name="swatiamitmotugade0712@gmail.com" userId="dda5761ad56de213" providerId="LiveId" clId="{CEF7BE52-7C40-460C-BFDB-FA70E15142EE}" dt="2022-10-13T12:58:14.257" v="3524" actId="14100"/>
          <ac:spMkLst>
            <pc:docMk/>
            <pc:sldMk cId="3387321526" sldId="322"/>
            <ac:spMk id="2" creationId="{C3B23AC6-A30D-920C-A3BD-8D0FCBFD623C}"/>
          </ac:spMkLst>
        </pc:spChg>
        <pc:spChg chg="del">
          <ac:chgData name="swatiamitmotugade0712@gmail.com" userId="dda5761ad56de213" providerId="LiveId" clId="{CEF7BE52-7C40-460C-BFDB-FA70E15142EE}" dt="2022-10-13T08:36:24.078" v="1312" actId="22"/>
          <ac:spMkLst>
            <pc:docMk/>
            <pc:sldMk cId="3387321526" sldId="322"/>
            <ac:spMk id="3" creationId="{D1B6B6A8-D61B-3042-04F6-188BA61011ED}"/>
          </ac:spMkLst>
        </pc:spChg>
        <pc:spChg chg="add mod">
          <ac:chgData name="swatiamitmotugade0712@gmail.com" userId="dda5761ad56de213" providerId="LiveId" clId="{CEF7BE52-7C40-460C-BFDB-FA70E15142EE}" dt="2022-10-13T12:58:28.450" v="3527" actId="14100"/>
          <ac:spMkLst>
            <pc:docMk/>
            <pc:sldMk cId="3387321526" sldId="322"/>
            <ac:spMk id="7" creationId="{7573AB2A-F5D7-37B2-5983-34539AECE794}"/>
          </ac:spMkLst>
        </pc:spChg>
        <pc:picChg chg="add mod ord">
          <ac:chgData name="swatiamitmotugade0712@gmail.com" userId="dda5761ad56de213" providerId="LiveId" clId="{CEF7BE52-7C40-460C-BFDB-FA70E15142EE}" dt="2022-10-13T12:58:16.879" v="3525" actId="1076"/>
          <ac:picMkLst>
            <pc:docMk/>
            <pc:sldMk cId="3387321526" sldId="322"/>
            <ac:picMk id="5" creationId="{D2E6C5BC-F0EA-96AF-8ADB-CBD84BDE1BE5}"/>
          </ac:picMkLst>
        </pc:picChg>
      </pc:sldChg>
      <pc:sldChg chg="addSp delSp modSp new mod">
        <pc:chgData name="swatiamitmotugade0712@gmail.com" userId="dda5761ad56de213" providerId="LiveId" clId="{CEF7BE52-7C40-460C-BFDB-FA70E15142EE}" dt="2022-10-13T12:59:04.899" v="3533" actId="14100"/>
        <pc:sldMkLst>
          <pc:docMk/>
          <pc:sldMk cId="1403242451" sldId="323"/>
        </pc:sldMkLst>
        <pc:spChg chg="mod">
          <ac:chgData name="swatiamitmotugade0712@gmail.com" userId="dda5761ad56de213" providerId="LiveId" clId="{CEF7BE52-7C40-460C-BFDB-FA70E15142EE}" dt="2022-10-13T12:58:55.162" v="3530" actId="14100"/>
          <ac:spMkLst>
            <pc:docMk/>
            <pc:sldMk cId="1403242451" sldId="323"/>
            <ac:spMk id="2" creationId="{F1141E7C-AE35-0E35-FF53-9A4A303A6C0A}"/>
          </ac:spMkLst>
        </pc:spChg>
        <pc:spChg chg="del">
          <ac:chgData name="swatiamitmotugade0712@gmail.com" userId="dda5761ad56de213" providerId="LiveId" clId="{CEF7BE52-7C40-460C-BFDB-FA70E15142EE}" dt="2022-10-13T08:38:58.213" v="1332" actId="22"/>
          <ac:spMkLst>
            <pc:docMk/>
            <pc:sldMk cId="1403242451" sldId="323"/>
            <ac:spMk id="3" creationId="{F33E9D99-C708-895B-2846-2926B2E824BB}"/>
          </ac:spMkLst>
        </pc:spChg>
        <pc:spChg chg="add mod">
          <ac:chgData name="swatiamitmotugade0712@gmail.com" userId="dda5761ad56de213" providerId="LiveId" clId="{CEF7BE52-7C40-460C-BFDB-FA70E15142EE}" dt="2022-10-13T12:59:04.899" v="3533" actId="14100"/>
          <ac:spMkLst>
            <pc:docMk/>
            <pc:sldMk cId="1403242451" sldId="323"/>
            <ac:spMk id="7" creationId="{DD7FB707-A07B-4EF9-18CC-1F03918117A3}"/>
          </ac:spMkLst>
        </pc:spChg>
        <pc:picChg chg="add mod ord">
          <ac:chgData name="swatiamitmotugade0712@gmail.com" userId="dda5761ad56de213" providerId="LiveId" clId="{CEF7BE52-7C40-460C-BFDB-FA70E15142EE}" dt="2022-10-13T12:58:59.922" v="3532" actId="1076"/>
          <ac:picMkLst>
            <pc:docMk/>
            <pc:sldMk cId="1403242451" sldId="323"/>
            <ac:picMk id="5" creationId="{F50D9803-1CF2-B78C-6B24-B2E69F68A4F7}"/>
          </ac:picMkLst>
        </pc:picChg>
      </pc:sldChg>
      <pc:sldChg chg="addSp delSp modSp new mod">
        <pc:chgData name="swatiamitmotugade0712@gmail.com" userId="dda5761ad56de213" providerId="LiveId" clId="{CEF7BE52-7C40-460C-BFDB-FA70E15142EE}" dt="2022-10-13T12:59:45.686" v="3543" actId="14100"/>
        <pc:sldMkLst>
          <pc:docMk/>
          <pc:sldMk cId="3583227806" sldId="324"/>
        </pc:sldMkLst>
        <pc:spChg chg="mod">
          <ac:chgData name="swatiamitmotugade0712@gmail.com" userId="dda5761ad56de213" providerId="LiveId" clId="{CEF7BE52-7C40-460C-BFDB-FA70E15142EE}" dt="2022-10-13T12:59:16.877" v="3536" actId="14100"/>
          <ac:spMkLst>
            <pc:docMk/>
            <pc:sldMk cId="3583227806" sldId="324"/>
            <ac:spMk id="2" creationId="{8381E688-D9A2-C740-A8B1-6B3C8998BF9C}"/>
          </ac:spMkLst>
        </pc:spChg>
        <pc:spChg chg="del">
          <ac:chgData name="swatiamitmotugade0712@gmail.com" userId="dda5761ad56de213" providerId="LiveId" clId="{CEF7BE52-7C40-460C-BFDB-FA70E15142EE}" dt="2022-10-13T08:43:14.138" v="1351" actId="22"/>
          <ac:spMkLst>
            <pc:docMk/>
            <pc:sldMk cId="3583227806" sldId="324"/>
            <ac:spMk id="3" creationId="{754447E5-4A99-5D4F-58C2-99377F88D3FD}"/>
          </ac:spMkLst>
        </pc:spChg>
        <pc:picChg chg="add mod ord">
          <ac:chgData name="swatiamitmotugade0712@gmail.com" userId="dda5761ad56de213" providerId="LiveId" clId="{CEF7BE52-7C40-460C-BFDB-FA70E15142EE}" dt="2022-10-13T12:59:20.481" v="3538" actId="1076"/>
          <ac:picMkLst>
            <pc:docMk/>
            <pc:sldMk cId="3583227806" sldId="324"/>
            <ac:picMk id="5" creationId="{DA1C5056-9DF3-F8F0-DBE8-65EC502ADFB9}"/>
          </ac:picMkLst>
        </pc:picChg>
        <pc:picChg chg="add mod">
          <ac:chgData name="swatiamitmotugade0712@gmail.com" userId="dda5761ad56de213" providerId="LiveId" clId="{CEF7BE52-7C40-460C-BFDB-FA70E15142EE}" dt="2022-10-13T12:59:41" v="3542" actId="14100"/>
          <ac:picMkLst>
            <pc:docMk/>
            <pc:sldMk cId="3583227806" sldId="324"/>
            <ac:picMk id="7" creationId="{0248A2DF-170B-D008-B8CE-B267D8E07304}"/>
          </ac:picMkLst>
        </pc:picChg>
        <pc:picChg chg="add mod">
          <ac:chgData name="swatiamitmotugade0712@gmail.com" userId="dda5761ad56de213" providerId="LiveId" clId="{CEF7BE52-7C40-460C-BFDB-FA70E15142EE}" dt="2022-10-13T12:59:28.721" v="3539" actId="14100"/>
          <ac:picMkLst>
            <pc:docMk/>
            <pc:sldMk cId="3583227806" sldId="324"/>
            <ac:picMk id="9" creationId="{283D76DF-FE9D-B2E2-3C94-692D30FFFC4F}"/>
          </ac:picMkLst>
        </pc:picChg>
        <pc:picChg chg="add mod">
          <ac:chgData name="swatiamitmotugade0712@gmail.com" userId="dda5761ad56de213" providerId="LiveId" clId="{CEF7BE52-7C40-460C-BFDB-FA70E15142EE}" dt="2022-10-13T12:59:45.686" v="3543" actId="14100"/>
          <ac:picMkLst>
            <pc:docMk/>
            <pc:sldMk cId="3583227806" sldId="324"/>
            <ac:picMk id="11" creationId="{3D337F21-C35E-269D-F3D4-4089146B0412}"/>
          </ac:picMkLst>
        </pc:picChg>
      </pc:sldChg>
      <pc:sldChg chg="addSp modSp new mod">
        <pc:chgData name="swatiamitmotugade0712@gmail.com" userId="dda5761ad56de213" providerId="LiveId" clId="{CEF7BE52-7C40-460C-BFDB-FA70E15142EE}" dt="2022-10-13T13:00:44.966" v="3557" actId="14100"/>
        <pc:sldMkLst>
          <pc:docMk/>
          <pc:sldMk cId="3426482715" sldId="325"/>
        </pc:sldMkLst>
        <pc:picChg chg="add mod">
          <ac:chgData name="swatiamitmotugade0712@gmail.com" userId="dda5761ad56de213" providerId="LiveId" clId="{CEF7BE52-7C40-460C-BFDB-FA70E15142EE}" dt="2022-10-13T13:00:06.620" v="3546" actId="14100"/>
          <ac:picMkLst>
            <pc:docMk/>
            <pc:sldMk cId="3426482715" sldId="325"/>
            <ac:picMk id="3" creationId="{0AB70EF8-B81A-CF64-EA35-74CFB4DDB074}"/>
          </ac:picMkLst>
        </pc:picChg>
        <pc:picChg chg="add mod">
          <ac:chgData name="swatiamitmotugade0712@gmail.com" userId="dda5761ad56de213" providerId="LiveId" clId="{CEF7BE52-7C40-460C-BFDB-FA70E15142EE}" dt="2022-10-13T13:00:19.797" v="3550" actId="14100"/>
          <ac:picMkLst>
            <pc:docMk/>
            <pc:sldMk cId="3426482715" sldId="325"/>
            <ac:picMk id="5" creationId="{D5A4C4A3-1404-B2E0-6844-3708D6B13433}"/>
          </ac:picMkLst>
        </pc:picChg>
        <pc:picChg chg="add mod">
          <ac:chgData name="swatiamitmotugade0712@gmail.com" userId="dda5761ad56de213" providerId="LiveId" clId="{CEF7BE52-7C40-460C-BFDB-FA70E15142EE}" dt="2022-10-13T13:00:25.093" v="3552" actId="14100"/>
          <ac:picMkLst>
            <pc:docMk/>
            <pc:sldMk cId="3426482715" sldId="325"/>
            <ac:picMk id="7" creationId="{4F725865-70B9-F113-ACA0-9B8CDF46E456}"/>
          </ac:picMkLst>
        </pc:picChg>
        <pc:picChg chg="add mod">
          <ac:chgData name="swatiamitmotugade0712@gmail.com" userId="dda5761ad56de213" providerId="LiveId" clId="{CEF7BE52-7C40-460C-BFDB-FA70E15142EE}" dt="2022-10-13T13:00:44.966" v="3557" actId="14100"/>
          <ac:picMkLst>
            <pc:docMk/>
            <pc:sldMk cId="3426482715" sldId="325"/>
            <ac:picMk id="9" creationId="{7EC49468-8570-C07F-D387-F7BB00178830}"/>
          </ac:picMkLst>
        </pc:picChg>
      </pc:sldChg>
      <pc:sldChg chg="new del">
        <pc:chgData name="swatiamitmotugade0712@gmail.com" userId="dda5761ad56de213" providerId="LiveId" clId="{CEF7BE52-7C40-460C-BFDB-FA70E15142EE}" dt="2022-10-13T08:47:05.634" v="1374" actId="2696"/>
        <pc:sldMkLst>
          <pc:docMk/>
          <pc:sldMk cId="3551621082" sldId="325"/>
        </pc:sldMkLst>
      </pc:sldChg>
      <pc:sldChg chg="addSp modSp new mod">
        <pc:chgData name="swatiamitmotugade0712@gmail.com" userId="dda5761ad56de213" providerId="LiveId" clId="{CEF7BE52-7C40-460C-BFDB-FA70E15142EE}" dt="2022-10-13T08:56:45.010" v="1443" actId="207"/>
        <pc:sldMkLst>
          <pc:docMk/>
          <pc:sldMk cId="2927668984" sldId="326"/>
        </pc:sldMkLst>
        <pc:spChg chg="add mod">
          <ac:chgData name="swatiamitmotugade0712@gmail.com" userId="dda5761ad56de213" providerId="LiveId" clId="{CEF7BE52-7C40-460C-BFDB-FA70E15142EE}" dt="2022-10-13T08:56:45.010" v="1443" actId="207"/>
          <ac:spMkLst>
            <pc:docMk/>
            <pc:sldMk cId="2927668984" sldId="326"/>
            <ac:spMk id="5" creationId="{4583229A-F6B1-787D-82E5-2A3F9775D0F8}"/>
          </ac:spMkLst>
        </pc:spChg>
        <pc:picChg chg="add mod">
          <ac:chgData name="swatiamitmotugade0712@gmail.com" userId="dda5761ad56de213" providerId="LiveId" clId="{CEF7BE52-7C40-460C-BFDB-FA70E15142EE}" dt="2022-10-13T08:54:19.451" v="1409" actId="1076"/>
          <ac:picMkLst>
            <pc:docMk/>
            <pc:sldMk cId="2927668984" sldId="326"/>
            <ac:picMk id="3" creationId="{685FD05E-69F2-148F-1779-4B2F88D078E0}"/>
          </ac:picMkLst>
        </pc:picChg>
      </pc:sldChg>
      <pc:sldChg chg="addSp modSp new mod">
        <pc:chgData name="swatiamitmotugade0712@gmail.com" userId="dda5761ad56de213" providerId="LiveId" clId="{CEF7BE52-7C40-460C-BFDB-FA70E15142EE}" dt="2022-10-13T08:57:46.468" v="1469" actId="207"/>
        <pc:sldMkLst>
          <pc:docMk/>
          <pc:sldMk cId="197682614" sldId="327"/>
        </pc:sldMkLst>
        <pc:spChg chg="add mod">
          <ac:chgData name="swatiamitmotugade0712@gmail.com" userId="dda5761ad56de213" providerId="LiveId" clId="{CEF7BE52-7C40-460C-BFDB-FA70E15142EE}" dt="2022-10-13T08:57:46.468" v="1469" actId="207"/>
          <ac:spMkLst>
            <pc:docMk/>
            <pc:sldMk cId="197682614" sldId="327"/>
            <ac:spMk id="3" creationId="{2DE8B3BC-0B74-C79D-E275-1F6BF5479E14}"/>
          </ac:spMkLst>
        </pc:spChg>
      </pc:sldChg>
      <pc:sldChg chg="addSp delSp modSp new mod">
        <pc:chgData name="swatiamitmotugade0712@gmail.com" userId="dda5761ad56de213" providerId="LiveId" clId="{CEF7BE52-7C40-460C-BFDB-FA70E15142EE}" dt="2022-10-13T09:00:22.477" v="1482" actId="1076"/>
        <pc:sldMkLst>
          <pc:docMk/>
          <pc:sldMk cId="1002043909" sldId="328"/>
        </pc:sldMkLst>
        <pc:spChg chg="mod">
          <ac:chgData name="swatiamitmotugade0712@gmail.com" userId="dda5761ad56de213" providerId="LiveId" clId="{CEF7BE52-7C40-460C-BFDB-FA70E15142EE}" dt="2022-10-13T08:58:34.781" v="1474" actId="255"/>
          <ac:spMkLst>
            <pc:docMk/>
            <pc:sldMk cId="1002043909" sldId="328"/>
            <ac:spMk id="2" creationId="{9171BD80-3853-AFB0-2D46-F4E11B17941E}"/>
          </ac:spMkLst>
        </pc:spChg>
        <pc:spChg chg="del">
          <ac:chgData name="swatiamitmotugade0712@gmail.com" userId="dda5761ad56de213" providerId="LiveId" clId="{CEF7BE52-7C40-460C-BFDB-FA70E15142EE}" dt="2022-10-13T08:59:28.212" v="1475" actId="22"/>
          <ac:spMkLst>
            <pc:docMk/>
            <pc:sldMk cId="1002043909" sldId="328"/>
            <ac:spMk id="3" creationId="{53BC7688-4BFB-9DE3-BF00-4CCD703AC88F}"/>
          </ac:spMkLst>
        </pc:spChg>
        <pc:picChg chg="add mod ord">
          <ac:chgData name="swatiamitmotugade0712@gmail.com" userId="dda5761ad56de213" providerId="LiveId" clId="{CEF7BE52-7C40-460C-BFDB-FA70E15142EE}" dt="2022-10-13T08:59:35.147" v="1477" actId="1076"/>
          <ac:picMkLst>
            <pc:docMk/>
            <pc:sldMk cId="1002043909" sldId="328"/>
            <ac:picMk id="5" creationId="{F8684EA3-A656-F317-AF57-E13F24FAC779}"/>
          </ac:picMkLst>
        </pc:picChg>
        <pc:picChg chg="add mod">
          <ac:chgData name="swatiamitmotugade0712@gmail.com" userId="dda5761ad56de213" providerId="LiveId" clId="{CEF7BE52-7C40-460C-BFDB-FA70E15142EE}" dt="2022-10-13T09:00:22.477" v="1482" actId="1076"/>
          <ac:picMkLst>
            <pc:docMk/>
            <pc:sldMk cId="1002043909" sldId="328"/>
            <ac:picMk id="7" creationId="{318A0996-1E66-D895-E88B-C54753288F90}"/>
          </ac:picMkLst>
        </pc:picChg>
      </pc:sldChg>
      <pc:sldChg chg="addSp modSp new mod">
        <pc:chgData name="swatiamitmotugade0712@gmail.com" userId="dda5761ad56de213" providerId="LiveId" clId="{CEF7BE52-7C40-460C-BFDB-FA70E15142EE}" dt="2022-10-13T09:04:36.135" v="1509" actId="14100"/>
        <pc:sldMkLst>
          <pc:docMk/>
          <pc:sldMk cId="1198017331" sldId="329"/>
        </pc:sldMkLst>
        <pc:picChg chg="add mod">
          <ac:chgData name="swatiamitmotugade0712@gmail.com" userId="dda5761ad56de213" providerId="LiveId" clId="{CEF7BE52-7C40-460C-BFDB-FA70E15142EE}" dt="2022-10-13T09:01:24.723" v="1489" actId="1076"/>
          <ac:picMkLst>
            <pc:docMk/>
            <pc:sldMk cId="1198017331" sldId="329"/>
            <ac:picMk id="3" creationId="{C50F21FF-7B31-E1A6-7780-CA4A2B4EB03C}"/>
          </ac:picMkLst>
        </pc:picChg>
        <pc:picChg chg="add mod">
          <ac:chgData name="swatiamitmotugade0712@gmail.com" userId="dda5761ad56de213" providerId="LiveId" clId="{CEF7BE52-7C40-460C-BFDB-FA70E15142EE}" dt="2022-10-13T09:02:16.960" v="1495" actId="14100"/>
          <ac:picMkLst>
            <pc:docMk/>
            <pc:sldMk cId="1198017331" sldId="329"/>
            <ac:picMk id="5" creationId="{31654568-D806-95E0-D150-7A0F2759895F}"/>
          </ac:picMkLst>
        </pc:picChg>
        <pc:picChg chg="add mod">
          <ac:chgData name="swatiamitmotugade0712@gmail.com" userId="dda5761ad56de213" providerId="LiveId" clId="{CEF7BE52-7C40-460C-BFDB-FA70E15142EE}" dt="2022-10-13T09:03:12.735" v="1501" actId="14100"/>
          <ac:picMkLst>
            <pc:docMk/>
            <pc:sldMk cId="1198017331" sldId="329"/>
            <ac:picMk id="7" creationId="{45908088-3BD0-EBF4-F827-60D340C2FBBA}"/>
          </ac:picMkLst>
        </pc:picChg>
        <pc:picChg chg="add mod">
          <ac:chgData name="swatiamitmotugade0712@gmail.com" userId="dda5761ad56de213" providerId="LiveId" clId="{CEF7BE52-7C40-460C-BFDB-FA70E15142EE}" dt="2022-10-13T09:04:36.135" v="1509" actId="14100"/>
          <ac:picMkLst>
            <pc:docMk/>
            <pc:sldMk cId="1198017331" sldId="329"/>
            <ac:picMk id="9" creationId="{8D566FA2-F2A9-E13A-9EDF-ACCFEC45EC8D}"/>
          </ac:picMkLst>
        </pc:picChg>
      </pc:sldChg>
      <pc:sldChg chg="addSp modSp new mod">
        <pc:chgData name="swatiamitmotugade0712@gmail.com" userId="dda5761ad56de213" providerId="LiveId" clId="{CEF7BE52-7C40-460C-BFDB-FA70E15142EE}" dt="2022-10-13T09:08:26.397" v="1537" actId="1076"/>
        <pc:sldMkLst>
          <pc:docMk/>
          <pc:sldMk cId="2978147537" sldId="330"/>
        </pc:sldMkLst>
        <pc:picChg chg="add mod">
          <ac:chgData name="swatiamitmotugade0712@gmail.com" userId="dda5761ad56de213" providerId="LiveId" clId="{CEF7BE52-7C40-460C-BFDB-FA70E15142EE}" dt="2022-10-13T09:05:41.882" v="1516" actId="1076"/>
          <ac:picMkLst>
            <pc:docMk/>
            <pc:sldMk cId="2978147537" sldId="330"/>
            <ac:picMk id="3" creationId="{7797C091-37FD-0C0D-0F0D-38B281CC7A7E}"/>
          </ac:picMkLst>
        </pc:picChg>
        <pc:picChg chg="add mod">
          <ac:chgData name="swatiamitmotugade0712@gmail.com" userId="dda5761ad56de213" providerId="LiveId" clId="{CEF7BE52-7C40-460C-BFDB-FA70E15142EE}" dt="2022-10-13T09:06:35.672" v="1523" actId="14100"/>
          <ac:picMkLst>
            <pc:docMk/>
            <pc:sldMk cId="2978147537" sldId="330"/>
            <ac:picMk id="5" creationId="{DE7ED492-128C-AC27-D5B6-39183ED8D6B2}"/>
          </ac:picMkLst>
        </pc:picChg>
        <pc:picChg chg="add mod">
          <ac:chgData name="swatiamitmotugade0712@gmail.com" userId="dda5761ad56de213" providerId="LiveId" clId="{CEF7BE52-7C40-460C-BFDB-FA70E15142EE}" dt="2022-10-13T09:07:29.748" v="1530" actId="14100"/>
          <ac:picMkLst>
            <pc:docMk/>
            <pc:sldMk cId="2978147537" sldId="330"/>
            <ac:picMk id="7" creationId="{E683FFBF-54A1-F1D9-887C-6436D35951B7}"/>
          </ac:picMkLst>
        </pc:picChg>
        <pc:picChg chg="add mod">
          <ac:chgData name="swatiamitmotugade0712@gmail.com" userId="dda5761ad56de213" providerId="LiveId" clId="{CEF7BE52-7C40-460C-BFDB-FA70E15142EE}" dt="2022-10-13T09:08:26.397" v="1537" actId="1076"/>
          <ac:picMkLst>
            <pc:docMk/>
            <pc:sldMk cId="2978147537" sldId="330"/>
            <ac:picMk id="9" creationId="{6819C101-7A41-2CCD-E78A-8CC8EFA68050}"/>
          </ac:picMkLst>
        </pc:picChg>
      </pc:sldChg>
      <pc:sldChg chg="addSp modSp new mod">
        <pc:chgData name="swatiamitmotugade0712@gmail.com" userId="dda5761ad56de213" providerId="LiveId" clId="{CEF7BE52-7C40-460C-BFDB-FA70E15142EE}" dt="2022-10-13T13:01:26.734" v="3567" actId="1076"/>
        <pc:sldMkLst>
          <pc:docMk/>
          <pc:sldMk cId="2435531207" sldId="331"/>
        </pc:sldMkLst>
        <pc:picChg chg="add mod">
          <ac:chgData name="swatiamitmotugade0712@gmail.com" userId="dda5761ad56de213" providerId="LiveId" clId="{CEF7BE52-7C40-460C-BFDB-FA70E15142EE}" dt="2022-10-13T13:01:17.747" v="3564" actId="1076"/>
          <ac:picMkLst>
            <pc:docMk/>
            <pc:sldMk cId="2435531207" sldId="331"/>
            <ac:picMk id="3" creationId="{BE63413D-B017-DF0C-5C1A-EA91EFA1B954}"/>
          </ac:picMkLst>
        </pc:picChg>
        <pc:picChg chg="add mod">
          <ac:chgData name="swatiamitmotugade0712@gmail.com" userId="dda5761ad56de213" providerId="LiveId" clId="{CEF7BE52-7C40-460C-BFDB-FA70E15142EE}" dt="2022-10-13T13:01:18.911" v="3565" actId="1076"/>
          <ac:picMkLst>
            <pc:docMk/>
            <pc:sldMk cId="2435531207" sldId="331"/>
            <ac:picMk id="5" creationId="{961EA72E-8D8F-DB53-97AC-D310D7BCDE23}"/>
          </ac:picMkLst>
        </pc:picChg>
        <pc:picChg chg="add mod">
          <ac:chgData name="swatiamitmotugade0712@gmail.com" userId="dda5761ad56de213" providerId="LiveId" clId="{CEF7BE52-7C40-460C-BFDB-FA70E15142EE}" dt="2022-10-13T13:01:23.386" v="3566" actId="1076"/>
          <ac:picMkLst>
            <pc:docMk/>
            <pc:sldMk cId="2435531207" sldId="331"/>
            <ac:picMk id="7" creationId="{A5850520-2F02-0719-4F14-A5C12F90F02B}"/>
          </ac:picMkLst>
        </pc:picChg>
        <pc:picChg chg="add mod">
          <ac:chgData name="swatiamitmotugade0712@gmail.com" userId="dda5761ad56de213" providerId="LiveId" clId="{CEF7BE52-7C40-460C-BFDB-FA70E15142EE}" dt="2022-10-13T13:01:26.734" v="3567" actId="1076"/>
          <ac:picMkLst>
            <pc:docMk/>
            <pc:sldMk cId="2435531207" sldId="331"/>
            <ac:picMk id="9" creationId="{78F682FE-A5F4-A1EA-B4AA-5B0C17120287}"/>
          </ac:picMkLst>
        </pc:picChg>
      </pc:sldChg>
      <pc:sldChg chg="modSp new mod ord">
        <pc:chgData name="swatiamitmotugade0712@gmail.com" userId="dda5761ad56de213" providerId="LiveId" clId="{CEF7BE52-7C40-460C-BFDB-FA70E15142EE}" dt="2022-10-13T13:05:12.984" v="3590"/>
        <pc:sldMkLst>
          <pc:docMk/>
          <pc:sldMk cId="3727828842" sldId="332"/>
        </pc:sldMkLst>
        <pc:spChg chg="mod">
          <ac:chgData name="swatiamitmotugade0712@gmail.com" userId="dda5761ad56de213" providerId="LiveId" clId="{CEF7BE52-7C40-460C-BFDB-FA70E15142EE}" dt="2022-10-13T13:01:53.307" v="3572" actId="14100"/>
          <ac:spMkLst>
            <pc:docMk/>
            <pc:sldMk cId="3727828842" sldId="332"/>
            <ac:spMk id="2" creationId="{161A909F-DA7C-C254-CEB4-1DCCE84C6BEE}"/>
          </ac:spMkLst>
        </pc:spChg>
        <pc:spChg chg="mod">
          <ac:chgData name="swatiamitmotugade0712@gmail.com" userId="dda5761ad56de213" providerId="LiveId" clId="{CEF7BE52-7C40-460C-BFDB-FA70E15142EE}" dt="2022-10-13T13:02:06.148" v="3574" actId="27636"/>
          <ac:spMkLst>
            <pc:docMk/>
            <pc:sldMk cId="3727828842" sldId="332"/>
            <ac:spMk id="3" creationId="{A4BDEA3D-2131-0699-69BD-60A23F7D33A7}"/>
          </ac:spMkLst>
        </pc:spChg>
      </pc:sldChg>
      <pc:sldChg chg="addSp delSp modSp new mod">
        <pc:chgData name="swatiamitmotugade0712@gmail.com" userId="dda5761ad56de213" providerId="LiveId" clId="{CEF7BE52-7C40-460C-BFDB-FA70E15142EE}" dt="2022-10-13T13:04:49.160" v="3584" actId="14100"/>
        <pc:sldMkLst>
          <pc:docMk/>
          <pc:sldMk cId="3030412156" sldId="333"/>
        </pc:sldMkLst>
        <pc:spChg chg="add del mod">
          <ac:chgData name="swatiamitmotugade0712@gmail.com" userId="dda5761ad56de213" providerId="LiveId" clId="{CEF7BE52-7C40-460C-BFDB-FA70E15142EE}" dt="2022-10-13T10:48:24.804" v="1581" actId="478"/>
          <ac:spMkLst>
            <pc:docMk/>
            <pc:sldMk cId="3030412156" sldId="333"/>
            <ac:spMk id="3" creationId="{1E66DB14-48E6-E2B5-027C-850C57EEF3F9}"/>
          </ac:spMkLst>
        </pc:spChg>
        <pc:spChg chg="add mod">
          <ac:chgData name="swatiamitmotugade0712@gmail.com" userId="dda5761ad56de213" providerId="LiveId" clId="{CEF7BE52-7C40-460C-BFDB-FA70E15142EE}" dt="2022-10-13T13:04:49.160" v="3584" actId="14100"/>
          <ac:spMkLst>
            <pc:docMk/>
            <pc:sldMk cId="3030412156" sldId="333"/>
            <ac:spMk id="5" creationId="{BBBCE0DA-A53C-C7EE-5026-2B7E3F6012B2}"/>
          </ac:spMkLst>
        </pc:spChg>
      </pc:sldChg>
      <pc:sldChg chg="addSp modSp new mod">
        <pc:chgData name="swatiamitmotugade0712@gmail.com" userId="dda5761ad56de213" providerId="LiveId" clId="{CEF7BE52-7C40-460C-BFDB-FA70E15142EE}" dt="2022-10-13T11:32:23.255" v="2540" actId="20577"/>
        <pc:sldMkLst>
          <pc:docMk/>
          <pc:sldMk cId="2330609599" sldId="334"/>
        </pc:sldMkLst>
        <pc:spChg chg="add mod">
          <ac:chgData name="swatiamitmotugade0712@gmail.com" userId="dda5761ad56de213" providerId="LiveId" clId="{CEF7BE52-7C40-460C-BFDB-FA70E15142EE}" dt="2022-10-13T11:32:23.255" v="2540" actId="20577"/>
          <ac:spMkLst>
            <pc:docMk/>
            <pc:sldMk cId="2330609599" sldId="334"/>
            <ac:spMk id="3" creationId="{168F18EB-8753-D4ED-F152-A21B95DBE069}"/>
          </ac:spMkLst>
        </pc:spChg>
      </pc:sldChg>
      <pc:sldChg chg="addSp delSp modSp new del mod">
        <pc:chgData name="swatiamitmotugade0712@gmail.com" userId="dda5761ad56de213" providerId="LiveId" clId="{CEF7BE52-7C40-460C-BFDB-FA70E15142EE}" dt="2022-10-13T11:18:35.013" v="2320" actId="2696"/>
        <pc:sldMkLst>
          <pc:docMk/>
          <pc:sldMk cId="3696918851" sldId="334"/>
        </pc:sldMkLst>
        <pc:spChg chg="add del mod">
          <ac:chgData name="swatiamitmotugade0712@gmail.com" userId="dda5761ad56de213" providerId="LiveId" clId="{CEF7BE52-7C40-460C-BFDB-FA70E15142EE}" dt="2022-10-13T11:09:12.937" v="2122" actId="478"/>
          <ac:spMkLst>
            <pc:docMk/>
            <pc:sldMk cId="3696918851" sldId="334"/>
            <ac:spMk id="3" creationId="{3AB02F10-E2E8-4771-3BBD-B3C448DE2F3B}"/>
          </ac:spMkLst>
        </pc:spChg>
        <pc:spChg chg="add mod">
          <ac:chgData name="swatiamitmotugade0712@gmail.com" userId="dda5761ad56de213" providerId="LiveId" clId="{CEF7BE52-7C40-460C-BFDB-FA70E15142EE}" dt="2022-10-13T11:15:51.822" v="2305" actId="20577"/>
          <ac:spMkLst>
            <pc:docMk/>
            <pc:sldMk cId="3696918851" sldId="334"/>
            <ac:spMk id="5" creationId="{624AEDC5-8C27-179F-3074-C90E3A901D13}"/>
          </ac:spMkLst>
        </pc:spChg>
      </pc:sldChg>
      <pc:sldChg chg="addSp modSp new mod">
        <pc:chgData name="swatiamitmotugade0712@gmail.com" userId="dda5761ad56de213" providerId="LiveId" clId="{CEF7BE52-7C40-460C-BFDB-FA70E15142EE}" dt="2022-10-13T13:05:38.590" v="3592" actId="14100"/>
        <pc:sldMkLst>
          <pc:docMk/>
          <pc:sldMk cId="1189328934" sldId="335"/>
        </pc:sldMkLst>
        <pc:spChg chg="add mod">
          <ac:chgData name="swatiamitmotugade0712@gmail.com" userId="dda5761ad56de213" providerId="LiveId" clId="{CEF7BE52-7C40-460C-BFDB-FA70E15142EE}" dt="2022-10-13T13:05:38.590" v="3592" actId="14100"/>
          <ac:spMkLst>
            <pc:docMk/>
            <pc:sldMk cId="1189328934" sldId="335"/>
            <ac:spMk id="3" creationId="{D8FE1A06-B93A-01BB-4AB0-941DC2B0CB15}"/>
          </ac:spMkLst>
        </pc:spChg>
      </pc:sldChg>
      <pc:sldChg chg="addSp modSp new mod">
        <pc:chgData name="swatiamitmotugade0712@gmail.com" userId="dda5761ad56de213" providerId="LiveId" clId="{CEF7BE52-7C40-460C-BFDB-FA70E15142EE}" dt="2022-10-13T13:06:04.660" v="3594" actId="255"/>
        <pc:sldMkLst>
          <pc:docMk/>
          <pc:sldMk cId="3926377044" sldId="336"/>
        </pc:sldMkLst>
        <pc:spChg chg="add mod">
          <ac:chgData name="swatiamitmotugade0712@gmail.com" userId="dda5761ad56de213" providerId="LiveId" clId="{CEF7BE52-7C40-460C-BFDB-FA70E15142EE}" dt="2022-10-13T13:06:04.660" v="3594" actId="255"/>
          <ac:spMkLst>
            <pc:docMk/>
            <pc:sldMk cId="3926377044" sldId="336"/>
            <ac:spMk id="3" creationId="{5B94AAC6-9273-9E43-70A8-6636F3EB1FB2}"/>
          </ac:spMkLst>
        </pc:spChg>
      </pc:sldChg>
      <pc:sldChg chg="addSp modSp new mod">
        <pc:chgData name="swatiamitmotugade0712@gmail.com" userId="dda5761ad56de213" providerId="LiveId" clId="{CEF7BE52-7C40-460C-BFDB-FA70E15142EE}" dt="2022-10-13T11:52:47.978" v="2814"/>
        <pc:sldMkLst>
          <pc:docMk/>
          <pc:sldMk cId="1681847537" sldId="337"/>
        </pc:sldMkLst>
        <pc:spChg chg="add mod">
          <ac:chgData name="swatiamitmotugade0712@gmail.com" userId="dda5761ad56de213" providerId="LiveId" clId="{CEF7BE52-7C40-460C-BFDB-FA70E15142EE}" dt="2022-10-13T11:52:47.978" v="2814"/>
          <ac:spMkLst>
            <pc:docMk/>
            <pc:sldMk cId="1681847537" sldId="337"/>
            <ac:spMk id="3" creationId="{6B733FAD-3915-39C4-E3B4-7F6AC8A2D922}"/>
          </ac:spMkLst>
        </pc:spChg>
      </pc:sldChg>
      <pc:sldChg chg="modSp new mod">
        <pc:chgData name="swatiamitmotugade0712@gmail.com" userId="dda5761ad56de213" providerId="LiveId" clId="{CEF7BE52-7C40-460C-BFDB-FA70E15142EE}" dt="2022-10-13T13:06:46.476" v="3598" actId="14100"/>
        <pc:sldMkLst>
          <pc:docMk/>
          <pc:sldMk cId="2403147472" sldId="338"/>
        </pc:sldMkLst>
        <pc:spChg chg="mod">
          <ac:chgData name="swatiamitmotugade0712@gmail.com" userId="dda5761ad56de213" providerId="LiveId" clId="{CEF7BE52-7C40-460C-BFDB-FA70E15142EE}" dt="2022-10-13T13:06:46.476" v="3598" actId="14100"/>
          <ac:spMkLst>
            <pc:docMk/>
            <pc:sldMk cId="2403147472" sldId="338"/>
            <ac:spMk id="2" creationId="{6757581C-6FA9-0541-400A-76E603A6CBDC}"/>
          </ac:spMkLst>
        </pc:spChg>
        <pc:spChg chg="mod">
          <ac:chgData name="swatiamitmotugade0712@gmail.com" userId="dda5761ad56de213" providerId="LiveId" clId="{CEF7BE52-7C40-460C-BFDB-FA70E15142EE}" dt="2022-10-13T12:22:11.972" v="3191" actId="27636"/>
          <ac:spMkLst>
            <pc:docMk/>
            <pc:sldMk cId="2403147472" sldId="338"/>
            <ac:spMk id="3" creationId="{FEF98ECB-D956-FEC8-5862-ED171E281A4C}"/>
          </ac:spMkLst>
        </pc:spChg>
      </pc:sldChg>
      <pc:sldChg chg="addSp modSp new mod">
        <pc:chgData name="swatiamitmotugade0712@gmail.com" userId="dda5761ad56de213" providerId="LiveId" clId="{CEF7BE52-7C40-460C-BFDB-FA70E15142EE}" dt="2022-10-13T12:09:38.861" v="2963" actId="1076"/>
        <pc:sldMkLst>
          <pc:docMk/>
          <pc:sldMk cId="253926735" sldId="339"/>
        </pc:sldMkLst>
        <pc:spChg chg="add mod">
          <ac:chgData name="swatiamitmotugade0712@gmail.com" userId="dda5761ad56de213" providerId="LiveId" clId="{CEF7BE52-7C40-460C-BFDB-FA70E15142EE}" dt="2022-10-13T12:09:38.861" v="2963" actId="1076"/>
          <ac:spMkLst>
            <pc:docMk/>
            <pc:sldMk cId="253926735" sldId="339"/>
            <ac:spMk id="3" creationId="{424ACC70-5394-D1D8-8F2B-0E9FDF97D290}"/>
          </ac:spMkLst>
        </pc:spChg>
      </pc:sldChg>
      <pc:sldChg chg="addSp new mod">
        <pc:chgData name="swatiamitmotugade0712@gmail.com" userId="dda5761ad56de213" providerId="LiveId" clId="{CEF7BE52-7C40-460C-BFDB-FA70E15142EE}" dt="2022-10-13T12:13:05.595" v="2970" actId="22"/>
        <pc:sldMkLst>
          <pc:docMk/>
          <pc:sldMk cId="2126468977" sldId="340"/>
        </pc:sldMkLst>
        <pc:picChg chg="add">
          <ac:chgData name="swatiamitmotugade0712@gmail.com" userId="dda5761ad56de213" providerId="LiveId" clId="{CEF7BE52-7C40-460C-BFDB-FA70E15142EE}" dt="2022-10-13T12:13:05.595" v="2970" actId="22"/>
          <ac:picMkLst>
            <pc:docMk/>
            <pc:sldMk cId="2126468977" sldId="340"/>
            <ac:picMk id="3" creationId="{50F351A5-D061-AEA9-1F4C-3C5262952404}"/>
          </ac:picMkLst>
        </pc:picChg>
      </pc:sldChg>
      <pc:sldChg chg="addSp modSp new mod">
        <pc:chgData name="swatiamitmotugade0712@gmail.com" userId="dda5761ad56de213" providerId="LiveId" clId="{CEF7BE52-7C40-460C-BFDB-FA70E15142EE}" dt="2022-10-13T12:18:10.358" v="3160" actId="207"/>
        <pc:sldMkLst>
          <pc:docMk/>
          <pc:sldMk cId="288119647" sldId="341"/>
        </pc:sldMkLst>
        <pc:spChg chg="add mod">
          <ac:chgData name="swatiamitmotugade0712@gmail.com" userId="dda5761ad56de213" providerId="LiveId" clId="{CEF7BE52-7C40-460C-BFDB-FA70E15142EE}" dt="2022-10-13T12:18:10.358" v="3160" actId="207"/>
          <ac:spMkLst>
            <pc:docMk/>
            <pc:sldMk cId="288119647" sldId="341"/>
            <ac:spMk id="3" creationId="{0DB790BD-C978-137B-AF98-98283E34BFB8}"/>
          </ac:spMkLst>
        </pc:spChg>
      </pc:sldChg>
      <pc:sldChg chg="new">
        <pc:chgData name="swatiamitmotugade0712@gmail.com" userId="dda5761ad56de213" providerId="LiveId" clId="{CEF7BE52-7C40-460C-BFDB-FA70E15142EE}" dt="2022-10-13T13:08:09.833" v="3599" actId="680"/>
        <pc:sldMkLst>
          <pc:docMk/>
          <pc:sldMk cId="676509657" sldId="34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221229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199545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225FF-A703-439A-BA45-898144EC5376}"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99967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198425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225FF-A703-439A-BA45-898144EC5376}"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6983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564440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4054806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28640003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88890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02D984-02E1-4B5F-980A-9EF72A60C33B}" type="datetimeFigureOut">
              <a:rPr lang="en-IN" smtClean="0"/>
              <a:t>13-10-2022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1116874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283987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02D984-02E1-4B5F-980A-9EF72A60C33B}" type="datetimeFigureOut">
              <a:rPr lang="en-IN" smtClean="0"/>
              <a:t>13-10-2022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172779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02D984-02E1-4B5F-980A-9EF72A60C33B}" type="datetimeFigureOut">
              <a:rPr lang="en-IN" smtClean="0"/>
              <a:t>13-10-2022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2010756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02D984-02E1-4B5F-980A-9EF72A60C33B}" type="datetimeFigureOut">
              <a:rPr lang="en-IN" smtClean="0"/>
              <a:t>13-10-2022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3962482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415171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02D984-02E1-4B5F-980A-9EF72A60C33B}" type="datetimeFigureOut">
              <a:rPr lang="en-IN" smtClean="0"/>
              <a:t>13-10-2022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8225FF-A703-439A-BA45-898144EC5376}" type="slidenum">
              <a:rPr lang="en-IN" smtClean="0"/>
              <a:t>‹#›</a:t>
            </a:fld>
            <a:endParaRPr lang="en-IN"/>
          </a:p>
        </p:txBody>
      </p:sp>
    </p:spTree>
    <p:extLst>
      <p:ext uri="{BB962C8B-B14F-4D97-AF65-F5344CB8AC3E}">
        <p14:creationId xmlns:p14="http://schemas.microsoft.com/office/powerpoint/2010/main" val="2634349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F02D984-02E1-4B5F-980A-9EF72A60C33B}" type="datetimeFigureOut">
              <a:rPr lang="en-IN" smtClean="0"/>
              <a:t>13-10-2022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58225FF-A703-439A-BA45-898144EC5376}" type="slidenum">
              <a:rPr lang="en-IN" smtClean="0"/>
              <a:t>‹#›</a:t>
            </a:fld>
            <a:endParaRPr lang="en-IN"/>
          </a:p>
        </p:txBody>
      </p:sp>
    </p:spTree>
    <p:extLst>
      <p:ext uri="{BB962C8B-B14F-4D97-AF65-F5344CB8AC3E}">
        <p14:creationId xmlns:p14="http://schemas.microsoft.com/office/powerpoint/2010/main" val="2625699722"/>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crazyegg.com/blog/how-to-generate-leads/" TargetMode="External"/><Relationship Id="rId2" Type="http://schemas.openxmlformats.org/officeDocument/2006/relationships/hyperlink" Target="https://www.crazyegg.com/blog/customer-acquisition/" TargetMode="External"/><Relationship Id="rId1" Type="http://schemas.openxmlformats.org/officeDocument/2006/relationships/slideLayout" Target="../slideLayouts/slideLayout2.xml"/><Relationship Id="rId4" Type="http://schemas.openxmlformats.org/officeDocument/2006/relationships/hyperlink" Target="https://www.crazyegg.com/blog/ambassador-strateg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F351A5-D061-AEA9-1F4C-3C5262952404}"/>
              </a:ext>
            </a:extLst>
          </p:cNvPr>
          <p:cNvPicPr>
            <a:picLocks noChangeAspect="1"/>
          </p:cNvPicPr>
          <p:nvPr/>
        </p:nvPicPr>
        <p:blipFill>
          <a:blip r:embed="rId2"/>
          <a:stretch>
            <a:fillRect/>
          </a:stretch>
        </p:blipFill>
        <p:spPr>
          <a:xfrm>
            <a:off x="2129446" y="773200"/>
            <a:ext cx="7933107" cy="5311600"/>
          </a:xfrm>
          <a:prstGeom prst="rect">
            <a:avLst/>
          </a:prstGeom>
        </p:spPr>
      </p:pic>
    </p:spTree>
    <p:extLst>
      <p:ext uri="{BB962C8B-B14F-4D97-AF65-F5344CB8AC3E}">
        <p14:creationId xmlns:p14="http://schemas.microsoft.com/office/powerpoint/2010/main" val="2126468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AE5F01-4BB5-67DD-6507-72547C59FFD3}"/>
              </a:ext>
            </a:extLst>
          </p:cNvPr>
          <p:cNvPicPr>
            <a:picLocks noChangeAspect="1"/>
          </p:cNvPicPr>
          <p:nvPr/>
        </p:nvPicPr>
        <p:blipFill>
          <a:blip r:embed="rId2"/>
          <a:stretch>
            <a:fillRect/>
          </a:stretch>
        </p:blipFill>
        <p:spPr>
          <a:xfrm>
            <a:off x="3126658" y="1482212"/>
            <a:ext cx="5938683" cy="3362634"/>
          </a:xfrm>
          <a:prstGeom prst="rect">
            <a:avLst/>
          </a:prstGeom>
        </p:spPr>
      </p:pic>
    </p:spTree>
    <p:extLst>
      <p:ext uri="{BB962C8B-B14F-4D97-AF65-F5344CB8AC3E}">
        <p14:creationId xmlns:p14="http://schemas.microsoft.com/office/powerpoint/2010/main" val="132685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75CAB-37A2-BA4D-6C7A-FCBAFC61DA68}"/>
              </a:ext>
            </a:extLst>
          </p:cNvPr>
          <p:cNvSpPr>
            <a:spLocks noGrp="1"/>
          </p:cNvSpPr>
          <p:nvPr>
            <p:ph type="title"/>
          </p:nvPr>
        </p:nvSpPr>
        <p:spPr>
          <a:xfrm>
            <a:off x="838200" y="404455"/>
            <a:ext cx="10515600" cy="542324"/>
          </a:xfrm>
        </p:spPr>
        <p:txBody>
          <a:bodyPr>
            <a:normAutofit fontScale="90000"/>
          </a:bodyPr>
          <a:lstStyle/>
          <a:p>
            <a:r>
              <a:rPr lang="en-US" b="1" dirty="0">
                <a:solidFill>
                  <a:srgbClr val="FF0000"/>
                </a:solidFill>
              </a:rPr>
              <a:t>Great Ways To Increase Customer Retention Rates </a:t>
            </a:r>
            <a:br>
              <a:rPr lang="en-US" b="1"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61E22ED7-5AF7-41A1-28D2-CD6C2EDF4BCE}"/>
              </a:ext>
            </a:extLst>
          </p:cNvPr>
          <p:cNvSpPr>
            <a:spLocks noGrp="1"/>
          </p:cNvSpPr>
          <p:nvPr>
            <p:ph idx="1"/>
          </p:nvPr>
        </p:nvSpPr>
        <p:spPr>
          <a:xfrm>
            <a:off x="2589212" y="1332689"/>
            <a:ext cx="8915400" cy="4937482"/>
          </a:xfrm>
        </p:spPr>
        <p:txBody>
          <a:bodyPr>
            <a:noAutofit/>
          </a:bodyPr>
          <a:lstStyle/>
          <a:p>
            <a:r>
              <a:rPr kumimoji="0" lang="en-US" altLang="en-US" sz="2000" b="0" i="0" u="none" strike="noStrike" cap="none" normalizeH="0" baseline="0" dirty="0">
                <a:ln>
                  <a:noFill/>
                </a:ln>
                <a:solidFill>
                  <a:schemeClr val="accent1"/>
                </a:solidFill>
                <a:effectLst/>
                <a:latin typeface="Arial" panose="020B0604020202020204" pitchFamily="34" charset="0"/>
              </a:rPr>
              <a:t>Improve user onboarding</a:t>
            </a:r>
          </a:p>
          <a:p>
            <a:r>
              <a:rPr kumimoji="0" lang="en-US" altLang="en-US" sz="2000" b="0" i="0" u="none" strike="noStrike" cap="none" normalizeH="0" baseline="0" dirty="0">
                <a:ln>
                  <a:noFill/>
                </a:ln>
                <a:solidFill>
                  <a:schemeClr val="accent1"/>
                </a:solidFill>
                <a:effectLst/>
                <a:latin typeface="Arial" panose="020B0604020202020204" pitchFamily="34" charset="0"/>
              </a:rPr>
              <a:t>Create an achievable roadmap with your customers </a:t>
            </a:r>
          </a:p>
          <a:p>
            <a:r>
              <a:rPr kumimoji="0" lang="en-US" altLang="en-US" sz="2000" b="0" i="0" u="none" strike="noStrike" cap="none" normalizeH="0" baseline="0" dirty="0">
                <a:ln>
                  <a:noFill/>
                </a:ln>
                <a:solidFill>
                  <a:schemeClr val="accent1"/>
                </a:solidFill>
                <a:effectLst/>
                <a:latin typeface="Arial" panose="020B0604020202020204" pitchFamily="34" charset="0"/>
              </a:rPr>
              <a:t>Use client feedback to find weaknesses and constantly improve</a:t>
            </a:r>
          </a:p>
          <a:p>
            <a:r>
              <a:rPr kumimoji="0" lang="en-US" altLang="en-US" sz="2000" b="0" i="0" u="none" strike="noStrike" cap="none" normalizeH="0" baseline="0" dirty="0">
                <a:ln>
                  <a:noFill/>
                </a:ln>
                <a:solidFill>
                  <a:schemeClr val="accent1"/>
                </a:solidFill>
                <a:effectLst/>
                <a:latin typeface="Arial" panose="020B0604020202020204" pitchFamily="34" charset="0"/>
              </a:rPr>
              <a:t>Understand your clients with customer experience and journey mapping</a:t>
            </a:r>
          </a:p>
          <a:p>
            <a:r>
              <a:rPr kumimoji="0" lang="en-US" altLang="en-US" sz="2000" b="0" i="0" u="none" strike="noStrike" cap="none" normalizeH="0" baseline="0" dirty="0">
                <a:ln>
                  <a:noFill/>
                </a:ln>
                <a:solidFill>
                  <a:schemeClr val="accent1"/>
                </a:solidFill>
                <a:effectLst/>
                <a:latin typeface="Arial" panose="020B0604020202020204" pitchFamily="34" charset="0"/>
              </a:rPr>
              <a:t>Get personal with social media support</a:t>
            </a:r>
          </a:p>
          <a:p>
            <a:r>
              <a:rPr kumimoji="0" lang="en-US" altLang="en-US" sz="2000" b="0" i="0" u="none" strike="noStrike" cap="none" normalizeH="0" baseline="0" dirty="0">
                <a:ln>
                  <a:noFill/>
                </a:ln>
                <a:solidFill>
                  <a:schemeClr val="accent1"/>
                </a:solidFill>
                <a:effectLst/>
                <a:latin typeface="Arial" panose="020B0604020202020204" pitchFamily="34" charset="0"/>
              </a:rPr>
              <a:t>Segment customers to deliver the right content at the right time</a:t>
            </a:r>
          </a:p>
          <a:p>
            <a:r>
              <a:rPr kumimoji="0" lang="en-US" altLang="en-US" sz="2000" b="0" i="0" u="none" strike="noStrike" cap="none" normalizeH="0" baseline="0" dirty="0">
                <a:ln>
                  <a:noFill/>
                </a:ln>
                <a:solidFill>
                  <a:schemeClr val="accent1"/>
                </a:solidFill>
                <a:effectLst/>
                <a:latin typeface="Arial" panose="020B0604020202020204" pitchFamily="34" charset="0"/>
              </a:rPr>
              <a:t>Use automated emails to encourage inactive users to take action</a:t>
            </a:r>
          </a:p>
          <a:p>
            <a:r>
              <a:rPr kumimoji="0" lang="en-US" altLang="en-US" sz="2000" b="0" i="0" u="none" strike="noStrike" cap="none" normalizeH="0" baseline="0" dirty="0">
                <a:ln>
                  <a:noFill/>
                </a:ln>
                <a:solidFill>
                  <a:schemeClr val="accent1"/>
                </a:solidFill>
                <a:effectLst/>
                <a:latin typeface="Arial" panose="020B0604020202020204" pitchFamily="34" charset="0"/>
              </a:rPr>
              <a:t>Upsell to existing customers </a:t>
            </a:r>
          </a:p>
          <a:p>
            <a:r>
              <a:rPr lang="en-US" sz="2000" dirty="0">
                <a:solidFill>
                  <a:schemeClr val="accent1"/>
                </a:solidFill>
              </a:rPr>
              <a:t>Identify customers that are likely to churn</a:t>
            </a:r>
          </a:p>
          <a:p>
            <a:r>
              <a:rPr kumimoji="0" lang="en-US" altLang="en-US" sz="2000" b="0" i="0" u="none" strike="noStrike" cap="none" normalizeH="0" baseline="0" dirty="0">
                <a:ln>
                  <a:noFill/>
                </a:ln>
                <a:solidFill>
                  <a:schemeClr val="accent1"/>
                </a:solidFill>
                <a:effectLst/>
                <a:latin typeface="Arial" panose="020B0604020202020204" pitchFamily="34" charset="0"/>
              </a:rPr>
              <a:t>Create a </a:t>
            </a:r>
            <a:r>
              <a:rPr kumimoji="0" lang="en-US" altLang="en-US" sz="2000" b="0" i="0" u="none" strike="noStrike" cap="none" normalizeH="0" baseline="0" dirty="0" err="1">
                <a:ln>
                  <a:noFill/>
                </a:ln>
                <a:solidFill>
                  <a:schemeClr val="accent1"/>
                </a:solidFill>
                <a:effectLst/>
                <a:latin typeface="Arial" panose="020B0604020202020204" pitchFamily="34" charset="0"/>
              </a:rPr>
              <a:t>personalised</a:t>
            </a:r>
            <a:r>
              <a:rPr kumimoji="0" lang="en-US" altLang="en-US" sz="2000" b="0" i="0" u="none" strike="noStrike" cap="none" normalizeH="0" baseline="0" dirty="0">
                <a:ln>
                  <a:noFill/>
                </a:ln>
                <a:solidFill>
                  <a:schemeClr val="accent1"/>
                </a:solidFill>
                <a:effectLst/>
                <a:latin typeface="Arial" panose="020B0604020202020204" pitchFamily="34" charset="0"/>
              </a:rPr>
              <a:t> customer loyalty programme</a:t>
            </a:r>
          </a:p>
          <a:p>
            <a:r>
              <a:rPr kumimoji="0" lang="en-US" altLang="en-US" sz="2000" b="0" i="0" u="none" strike="noStrike" cap="none" normalizeH="0" baseline="0" dirty="0">
                <a:ln>
                  <a:noFill/>
                </a:ln>
                <a:solidFill>
                  <a:schemeClr val="accent1"/>
                </a:solidFill>
                <a:effectLst/>
                <a:latin typeface="Arial" panose="020B0604020202020204" pitchFamily="34" charset="0"/>
              </a:rPr>
              <a:t>Create a referral programme </a:t>
            </a:r>
          </a:p>
          <a:p>
            <a:endParaRPr lang="en-IN" sz="2000" dirty="0">
              <a:solidFill>
                <a:schemeClr val="accent1"/>
              </a:solidFill>
            </a:endParaRPr>
          </a:p>
        </p:txBody>
      </p:sp>
      <p:sp>
        <p:nvSpPr>
          <p:cNvPr id="7" name="Rectangle 4">
            <a:extLst>
              <a:ext uri="{FF2B5EF4-FFF2-40B4-BE49-F238E27FC236}">
                <a16:creationId xmlns:a16="http://schemas.microsoft.com/office/drawing/2014/main" id="{469C0F01-A198-4F0C-DC4C-72284F93DA52}"/>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9" name="Rectangle 6">
            <a:extLst>
              <a:ext uri="{FF2B5EF4-FFF2-40B4-BE49-F238E27FC236}">
                <a16:creationId xmlns:a16="http://schemas.microsoft.com/office/drawing/2014/main" id="{04115B71-59AE-0D3C-4669-9D36230AA240}"/>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13" name="Rectangle 10">
            <a:extLst>
              <a:ext uri="{FF2B5EF4-FFF2-40B4-BE49-F238E27FC236}">
                <a16:creationId xmlns:a16="http://schemas.microsoft.com/office/drawing/2014/main" id="{8B095E8E-69BD-7A0B-F0B2-151AB4260E25}"/>
              </a:ext>
            </a:extLst>
          </p:cNvPr>
          <p:cNvSpPr>
            <a:spLocks noChangeArrowheads="1"/>
          </p:cNvSpPr>
          <p:nvPr/>
        </p:nvSpPr>
        <p:spPr bwMode="auto">
          <a:xfrm>
            <a:off x="152400" y="-322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174317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C763-6611-6F97-9BB9-9D39990C6C49}"/>
              </a:ext>
            </a:extLst>
          </p:cNvPr>
          <p:cNvSpPr>
            <a:spLocks noGrp="1"/>
          </p:cNvSpPr>
          <p:nvPr>
            <p:ph type="title"/>
          </p:nvPr>
        </p:nvSpPr>
        <p:spPr>
          <a:xfrm>
            <a:off x="2592925" y="624110"/>
            <a:ext cx="8911687" cy="757218"/>
          </a:xfrm>
        </p:spPr>
        <p:txBody>
          <a:bodyPr>
            <a:normAutofit fontScale="90000"/>
          </a:bodyPr>
          <a:lstStyle/>
          <a:p>
            <a:r>
              <a:rPr lang="en-IN" dirty="0">
                <a:solidFill>
                  <a:srgbClr val="FF0000"/>
                </a:solidFill>
              </a:rPr>
              <a:t> </a:t>
            </a:r>
            <a:r>
              <a:rPr lang="en-IN" sz="2400" dirty="0">
                <a:solidFill>
                  <a:srgbClr val="FF0000"/>
                </a:solidFill>
              </a:rPr>
              <a:t>Business</a:t>
            </a:r>
            <a:r>
              <a:rPr lang="en-IN" dirty="0">
                <a:solidFill>
                  <a:srgbClr val="FF0000"/>
                </a:solidFill>
              </a:rPr>
              <a:t> </a:t>
            </a:r>
            <a:r>
              <a:rPr lang="en-IN" sz="2400" dirty="0">
                <a:solidFill>
                  <a:srgbClr val="FF0000"/>
                </a:solidFill>
              </a:rPr>
              <a:t>Problem</a:t>
            </a:r>
            <a:r>
              <a:rPr lang="en-IN" dirty="0">
                <a:solidFill>
                  <a:srgbClr val="FF0000"/>
                </a:solidFill>
              </a:rPr>
              <a:t> </a:t>
            </a:r>
            <a:r>
              <a:rPr lang="en-IN" sz="2400" dirty="0">
                <a:solidFill>
                  <a:srgbClr val="FF0000"/>
                </a:solidFill>
              </a:rPr>
              <a:t>Framing</a:t>
            </a:r>
            <a:r>
              <a:rPr lang="en-IN" dirty="0">
                <a:solidFill>
                  <a:srgbClr val="FF0000"/>
                </a:solidFill>
              </a:rPr>
              <a:t> </a:t>
            </a:r>
            <a:br>
              <a:rPr lang="en-IN" dirty="0">
                <a:solidFill>
                  <a:srgbClr val="FF0000"/>
                </a:solidFill>
              </a:rPr>
            </a:br>
            <a:endParaRPr lang="en-IN" dirty="0">
              <a:solidFill>
                <a:srgbClr val="FF0000"/>
              </a:solidFill>
            </a:endParaRPr>
          </a:p>
        </p:txBody>
      </p:sp>
      <p:sp>
        <p:nvSpPr>
          <p:cNvPr id="3" name="Content Placeholder 2">
            <a:extLst>
              <a:ext uri="{FF2B5EF4-FFF2-40B4-BE49-F238E27FC236}">
                <a16:creationId xmlns:a16="http://schemas.microsoft.com/office/drawing/2014/main" id="{7A34D62D-6B13-1C37-6A19-8110D542E582}"/>
              </a:ext>
            </a:extLst>
          </p:cNvPr>
          <p:cNvSpPr>
            <a:spLocks noGrp="1"/>
          </p:cNvSpPr>
          <p:nvPr>
            <p:ph idx="1"/>
          </p:nvPr>
        </p:nvSpPr>
        <p:spPr>
          <a:xfrm>
            <a:off x="2589212" y="1586204"/>
            <a:ext cx="8915400" cy="4325018"/>
          </a:xfrm>
        </p:spPr>
        <p:txBody>
          <a:bodyPr>
            <a:normAutofit fontScale="92500" lnSpcReduction="20000"/>
          </a:bodyPr>
          <a:lstStyle/>
          <a:p>
            <a:pPr marL="0" indent="0">
              <a:buNone/>
            </a:pPr>
            <a:r>
              <a:rPr lang="en-US" sz="2000" dirty="0">
                <a:solidFill>
                  <a:schemeClr val="accent1"/>
                </a:solidFill>
              </a:rPr>
              <a:t>Customer retention strategies enable you to both provide and extract more value from your existing customer base. You want to ensure the customers you worked so hard to acquire stay with you, have a great customer experience, and continue to get value from your products. Therefore, knowing how to maximize the repurchase intention of Indians Therefore, knowing how to maximize the repurchase intention of Indians Therefore, knowing how to maximize the repurchase intention of Indians model for successful online retail business. Success of an online retail website depends on its system quality and how much consumer motivator values are derived through shopping from it. </a:t>
            </a:r>
          </a:p>
          <a:p>
            <a:pPr marL="0" indent="0">
              <a:buNone/>
            </a:pPr>
            <a:r>
              <a:rPr lang="en-US" sz="2000" dirty="0">
                <a:solidFill>
                  <a:schemeClr val="accent1"/>
                </a:solidFill>
              </a:rPr>
              <a:t>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 </a:t>
            </a:r>
            <a:endParaRPr lang="en-IN" sz="2000" dirty="0">
              <a:solidFill>
                <a:schemeClr val="accent1"/>
              </a:solidFill>
            </a:endParaRPr>
          </a:p>
        </p:txBody>
      </p:sp>
    </p:spTree>
    <p:extLst>
      <p:ext uri="{BB962C8B-B14F-4D97-AF65-F5344CB8AC3E}">
        <p14:creationId xmlns:p14="http://schemas.microsoft.com/office/powerpoint/2010/main" val="3418074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DD82-71DB-AE67-7BA8-A996B67FE344}"/>
              </a:ext>
            </a:extLst>
          </p:cNvPr>
          <p:cNvSpPr>
            <a:spLocks noGrp="1"/>
          </p:cNvSpPr>
          <p:nvPr>
            <p:ph type="title"/>
          </p:nvPr>
        </p:nvSpPr>
        <p:spPr>
          <a:xfrm>
            <a:off x="2592925" y="624110"/>
            <a:ext cx="8911687" cy="776673"/>
          </a:xfrm>
        </p:spPr>
        <p:txBody>
          <a:bodyPr/>
          <a:lstStyle/>
          <a:p>
            <a:r>
              <a:rPr lang="en-US" dirty="0"/>
              <a:t> </a:t>
            </a:r>
            <a:r>
              <a:rPr lang="en-US" sz="2400" dirty="0">
                <a:solidFill>
                  <a:srgbClr val="FF0000"/>
                </a:solidFill>
              </a:rPr>
              <a:t>Conceptual</a:t>
            </a:r>
            <a:r>
              <a:rPr lang="en-US" sz="2400" dirty="0"/>
              <a:t> Background of the Domain Problem </a:t>
            </a:r>
            <a:endParaRPr lang="en-IN" sz="2400" dirty="0"/>
          </a:p>
        </p:txBody>
      </p:sp>
      <p:sp>
        <p:nvSpPr>
          <p:cNvPr id="3" name="Content Placeholder 2">
            <a:extLst>
              <a:ext uri="{FF2B5EF4-FFF2-40B4-BE49-F238E27FC236}">
                <a16:creationId xmlns:a16="http://schemas.microsoft.com/office/drawing/2014/main" id="{1902D9A1-D44D-3F06-B1AC-7F65C41E9B2F}"/>
              </a:ext>
            </a:extLst>
          </p:cNvPr>
          <p:cNvSpPr>
            <a:spLocks noGrp="1"/>
          </p:cNvSpPr>
          <p:nvPr>
            <p:ph idx="1"/>
          </p:nvPr>
        </p:nvSpPr>
        <p:spPr>
          <a:xfrm>
            <a:off x="2589212" y="1653702"/>
            <a:ext cx="8915400" cy="4257520"/>
          </a:xfrm>
        </p:spPr>
        <p:txBody>
          <a:bodyPr>
            <a:normAutofit fontScale="85000" lnSpcReduction="20000"/>
          </a:bodyPr>
          <a:lstStyle/>
          <a:p>
            <a:pPr marL="0" indent="0">
              <a:buNone/>
            </a:pPr>
            <a:r>
              <a:rPr lang="en-US" sz="2000" dirty="0">
                <a:solidFill>
                  <a:schemeClr val="accent1"/>
                </a:solidFill>
              </a:rPr>
              <a:t>A successful business strategy today is not only developing </a:t>
            </a:r>
            <a:r>
              <a:rPr lang="en-US" sz="2000" dirty="0" err="1">
                <a:solidFill>
                  <a:schemeClr val="accent1"/>
                </a:solidFill>
              </a:rPr>
              <a:t>costeffective</a:t>
            </a:r>
            <a:r>
              <a:rPr lang="en-US" sz="2000" dirty="0">
                <a:solidFill>
                  <a:schemeClr val="accent1"/>
                </a:solidFill>
              </a:rPr>
              <a:t> and highly targeted ways to reach out the new customers, it is more about keeping the existing customers engaged in the company. It has been acknowledged that bringing in new customers is expensive. Investment in the acquisition of new customers is six times higher than investing in existing customers. Increased performance in customer retention practices, on the other hand, has been found to create five times more impact than a similar amount of discount or cost of the capital, leading into the more profitable customer relationship. </a:t>
            </a:r>
          </a:p>
          <a:p>
            <a:pPr marL="0" indent="0">
              <a:buNone/>
            </a:pPr>
            <a:r>
              <a:rPr lang="en-US" sz="2000" dirty="0">
                <a:solidFill>
                  <a:schemeClr val="accent1"/>
                </a:solidFill>
              </a:rPr>
              <a:t>➢ Studies have suggested that past online shopping experience, perceived usefulness, and customer satisfaction are factors capable of influencing a customer’s repurchase intention.</a:t>
            </a:r>
          </a:p>
          <a:p>
            <a:pPr marL="0" indent="0">
              <a:buNone/>
            </a:pPr>
            <a:r>
              <a:rPr lang="en-US" sz="2000" dirty="0">
                <a:solidFill>
                  <a:schemeClr val="accent1"/>
                </a:solidFill>
              </a:rPr>
              <a:t>➢ Website quality (e-store) and the usability of the e-store have also been proposed as being very</a:t>
            </a:r>
          </a:p>
          <a:p>
            <a:pPr marL="0" indent="0">
              <a:buNone/>
            </a:pPr>
            <a:r>
              <a:rPr lang="en-US" sz="2000" dirty="0">
                <a:solidFill>
                  <a:schemeClr val="accent1"/>
                </a:solidFill>
              </a:rPr>
              <a:t> vital for e-retail success by studies.</a:t>
            </a:r>
          </a:p>
          <a:p>
            <a:pPr marL="0" indent="0">
              <a:buNone/>
            </a:pPr>
            <a:r>
              <a:rPr lang="en-US" sz="2000" dirty="0">
                <a:solidFill>
                  <a:schemeClr val="accent1"/>
                </a:solidFill>
              </a:rPr>
              <a:t>➢ The customer retention model illustrates that for a customer to become loyal to an online retail                   brand, there must be satisfaction, which arises when the e-tailer possesses a quality system </a:t>
            </a:r>
            <a:r>
              <a:rPr lang="en-US" sz="2000" dirty="0" err="1">
                <a:solidFill>
                  <a:schemeClr val="accent1"/>
                </a:solidFill>
              </a:rPr>
              <a:t>backedup</a:t>
            </a:r>
            <a:r>
              <a:rPr lang="en-US" sz="2000" dirty="0">
                <a:solidFill>
                  <a:schemeClr val="accent1"/>
                </a:solidFill>
              </a:rPr>
              <a:t> by the proper mix of values.  </a:t>
            </a:r>
            <a:endParaRPr lang="en-IN" sz="2000" dirty="0">
              <a:solidFill>
                <a:schemeClr val="accent1"/>
              </a:solidFill>
            </a:endParaRPr>
          </a:p>
        </p:txBody>
      </p:sp>
    </p:spTree>
    <p:extLst>
      <p:ext uri="{BB962C8B-B14F-4D97-AF65-F5344CB8AC3E}">
        <p14:creationId xmlns:p14="http://schemas.microsoft.com/office/powerpoint/2010/main" val="331701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1A0F8-5E6D-730E-CE3B-AAE5BED6F624}"/>
              </a:ext>
            </a:extLst>
          </p:cNvPr>
          <p:cNvPicPr>
            <a:picLocks noChangeAspect="1"/>
          </p:cNvPicPr>
          <p:nvPr/>
        </p:nvPicPr>
        <p:blipFill>
          <a:blip r:embed="rId2"/>
          <a:stretch>
            <a:fillRect/>
          </a:stretch>
        </p:blipFill>
        <p:spPr>
          <a:xfrm>
            <a:off x="3037468" y="807493"/>
            <a:ext cx="5730737" cy="2621507"/>
          </a:xfrm>
          <a:prstGeom prst="rect">
            <a:avLst/>
          </a:prstGeom>
        </p:spPr>
      </p:pic>
      <p:sp>
        <p:nvSpPr>
          <p:cNvPr id="3" name="Text Placeholder 2">
            <a:extLst>
              <a:ext uri="{FF2B5EF4-FFF2-40B4-BE49-F238E27FC236}">
                <a16:creationId xmlns:a16="http://schemas.microsoft.com/office/drawing/2014/main" id="{C97F6CF1-2635-240A-FF6E-8252C9A8E496}"/>
              </a:ext>
            </a:extLst>
          </p:cNvPr>
          <p:cNvSpPr>
            <a:spLocks noGrp="1"/>
          </p:cNvSpPr>
          <p:nvPr>
            <p:ph type="body" idx="1"/>
          </p:nvPr>
        </p:nvSpPr>
        <p:spPr>
          <a:xfrm>
            <a:off x="838200" y="4038856"/>
            <a:ext cx="10515600" cy="1909660"/>
          </a:xfrm>
        </p:spPr>
        <p:txBody>
          <a:bodyPr>
            <a:normAutofit fontScale="92500" lnSpcReduction="20000"/>
          </a:bodyPr>
          <a:lstStyle/>
          <a:p>
            <a:r>
              <a:rPr lang="en-US" dirty="0">
                <a:solidFill>
                  <a:schemeClr val="accent1"/>
                </a:solidFill>
              </a:rPr>
              <a:t>The situation in the market has changed, and the competition has become tougher. Customers have the luxury to choose between many providers. The increasing number of actors in the market has caused a rise in the significance and relevance of customer retention and the planning of a customer retention process is essential in order to achieve the desired level of outcome which is determined in the modern management literature. It focuses on the experience of purchasing the preferred product, instead of the product itself. </a:t>
            </a:r>
            <a:endParaRPr lang="en-IN" dirty="0">
              <a:solidFill>
                <a:schemeClr val="accent1"/>
              </a:solidFill>
            </a:endParaRPr>
          </a:p>
        </p:txBody>
      </p:sp>
    </p:spTree>
    <p:extLst>
      <p:ext uri="{BB962C8B-B14F-4D97-AF65-F5344CB8AC3E}">
        <p14:creationId xmlns:p14="http://schemas.microsoft.com/office/powerpoint/2010/main" val="2751686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3DD7B-505F-2220-B3F3-B4044A20F06E}"/>
              </a:ext>
            </a:extLst>
          </p:cNvPr>
          <p:cNvSpPr>
            <a:spLocks noGrp="1"/>
          </p:cNvSpPr>
          <p:nvPr>
            <p:ph type="title"/>
          </p:nvPr>
        </p:nvSpPr>
        <p:spPr>
          <a:xfrm>
            <a:off x="2592925" y="624110"/>
            <a:ext cx="8911687" cy="669669"/>
          </a:xfrm>
        </p:spPr>
        <p:txBody>
          <a:bodyPr/>
          <a:lstStyle/>
          <a:p>
            <a:r>
              <a:rPr lang="en-IN" dirty="0">
                <a:solidFill>
                  <a:srgbClr val="FF0000"/>
                </a:solidFill>
              </a:rPr>
              <a:t>Motivation</a:t>
            </a:r>
            <a:r>
              <a:rPr lang="en-IN" dirty="0"/>
              <a:t> </a:t>
            </a:r>
            <a:r>
              <a:rPr lang="en-IN" dirty="0">
                <a:solidFill>
                  <a:srgbClr val="FF0000"/>
                </a:solidFill>
              </a:rPr>
              <a:t>for the Problem Undertaken </a:t>
            </a:r>
          </a:p>
        </p:txBody>
      </p:sp>
      <p:sp>
        <p:nvSpPr>
          <p:cNvPr id="3" name="Content Placeholder 2">
            <a:extLst>
              <a:ext uri="{FF2B5EF4-FFF2-40B4-BE49-F238E27FC236}">
                <a16:creationId xmlns:a16="http://schemas.microsoft.com/office/drawing/2014/main" id="{B4AE2E7C-946E-60D5-0A8A-481E893CD938}"/>
              </a:ext>
            </a:extLst>
          </p:cNvPr>
          <p:cNvSpPr>
            <a:spLocks noGrp="1"/>
          </p:cNvSpPr>
          <p:nvPr>
            <p:ph idx="1"/>
          </p:nvPr>
        </p:nvSpPr>
        <p:spPr/>
        <p:txBody>
          <a:bodyPr>
            <a:normAutofit/>
          </a:bodyPr>
          <a:lstStyle/>
          <a:p>
            <a:pPr marL="0" indent="0">
              <a:buNone/>
            </a:pPr>
            <a:r>
              <a:rPr lang="en-US" sz="2000" dirty="0">
                <a:solidFill>
                  <a:srgbClr val="0070C0"/>
                </a:solidFill>
              </a:rPr>
              <a:t>The project was the first provided to me by Flip Robo Technologies as a part of the internship programme. The exposure to reathe opportunity to deploy my skillset in solving a real time problem has </a:t>
            </a:r>
            <a:r>
              <a:rPr lang="en-IN" sz="2000" dirty="0">
                <a:solidFill>
                  <a:srgbClr val="0070C0"/>
                </a:solidFill>
              </a:rPr>
              <a:t>been the primary motivation. </a:t>
            </a:r>
            <a:endParaRPr lang="en-US" sz="2000" dirty="0">
              <a:solidFill>
                <a:srgbClr val="0070C0"/>
              </a:solidFill>
            </a:endParaRPr>
          </a:p>
          <a:p>
            <a:pPr marL="0" indent="0">
              <a:buNone/>
            </a:pPr>
            <a:r>
              <a:rPr lang="en-US" sz="2000" dirty="0">
                <a:solidFill>
                  <a:srgbClr val="0070C0"/>
                </a:solidFill>
              </a:rPr>
              <a:t>Our main objective of doing this project is to analyze whether the users are shopping products from e-commerce websites. How did they give feedbacks to these websites on the basis of several positive and negative factors and also the details of the users on basis of factors like age, </a:t>
            </a:r>
            <a:r>
              <a:rPr lang="en-IN" sz="2000" dirty="0">
                <a:solidFill>
                  <a:srgbClr val="0070C0"/>
                </a:solidFill>
              </a:rPr>
              <a:t>gender, city etc.</a:t>
            </a:r>
          </a:p>
        </p:txBody>
      </p:sp>
    </p:spTree>
    <p:extLst>
      <p:ext uri="{BB962C8B-B14F-4D97-AF65-F5344CB8AC3E}">
        <p14:creationId xmlns:p14="http://schemas.microsoft.com/office/powerpoint/2010/main" val="1527053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AB9BB-DD48-CD9A-C30B-0326CC0404B9}"/>
              </a:ext>
            </a:extLst>
          </p:cNvPr>
          <p:cNvSpPr>
            <a:spLocks noGrp="1"/>
          </p:cNvSpPr>
          <p:nvPr>
            <p:ph type="title"/>
          </p:nvPr>
        </p:nvSpPr>
        <p:spPr>
          <a:xfrm>
            <a:off x="2592925" y="624110"/>
            <a:ext cx="8911687" cy="893405"/>
          </a:xfrm>
        </p:spPr>
        <p:txBody>
          <a:bodyPr/>
          <a:lstStyle/>
          <a:p>
            <a:r>
              <a:rPr lang="en-IN" sz="2800" dirty="0">
                <a:solidFill>
                  <a:schemeClr val="accent2"/>
                </a:solidFill>
              </a:rPr>
              <a:t>Chap 2 Analytical Problem Framing </a:t>
            </a:r>
            <a:br>
              <a:rPr lang="en-IN" sz="2800" dirty="0">
                <a:solidFill>
                  <a:schemeClr val="accent2"/>
                </a:solidFill>
              </a:rPr>
            </a:br>
            <a:r>
              <a:rPr lang="en-US" sz="2400" dirty="0"/>
              <a:t>1</a:t>
            </a:r>
            <a:r>
              <a:rPr lang="en-US" sz="2400" dirty="0">
                <a:solidFill>
                  <a:schemeClr val="accent6"/>
                </a:solidFill>
              </a:rPr>
              <a:t>. Data Sources and their formats </a:t>
            </a:r>
            <a:endParaRPr lang="en-IN" sz="2400" dirty="0">
              <a:solidFill>
                <a:schemeClr val="accent6"/>
              </a:solidFill>
            </a:endParaRPr>
          </a:p>
        </p:txBody>
      </p:sp>
      <p:sp>
        <p:nvSpPr>
          <p:cNvPr id="3" name="Content Placeholder 2">
            <a:extLst>
              <a:ext uri="{FF2B5EF4-FFF2-40B4-BE49-F238E27FC236}">
                <a16:creationId xmlns:a16="http://schemas.microsoft.com/office/drawing/2014/main" id="{FAE53671-20C5-AC97-2E2A-47CC8DDC61DB}"/>
              </a:ext>
            </a:extLst>
          </p:cNvPr>
          <p:cNvSpPr>
            <a:spLocks noGrp="1"/>
          </p:cNvSpPr>
          <p:nvPr>
            <p:ph idx="1"/>
          </p:nvPr>
        </p:nvSpPr>
        <p:spPr>
          <a:xfrm>
            <a:off x="2589212" y="1560052"/>
            <a:ext cx="8915400" cy="4899114"/>
          </a:xfrm>
        </p:spPr>
        <p:txBody>
          <a:bodyPr>
            <a:normAutofit/>
          </a:bodyPr>
          <a:lstStyle/>
          <a:p>
            <a:pPr marL="0" indent="0">
              <a:buNone/>
            </a:pPr>
            <a:r>
              <a:rPr lang="en-US" sz="2000" dirty="0"/>
              <a:t>	The data is collected from the Indian online shoppers. Results indicate the e-retail success factors, which are very much critical for customer satisfaction. There are two sheets (one is detailed) and second is encoded in the excel file. </a:t>
            </a:r>
          </a:p>
          <a:p>
            <a:pPr marL="0" indent="0">
              <a:buNone/>
            </a:pPr>
            <a:r>
              <a:rPr lang="en-IN" sz="2000" dirty="0"/>
              <a:t>	Here I am using the detailed data sheet.</a:t>
            </a:r>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endParaRPr lang="en-IN" sz="2000" dirty="0"/>
          </a:p>
          <a:p>
            <a:pPr marL="0" indent="0">
              <a:buNone/>
            </a:pPr>
            <a:r>
              <a:rPr lang="en-IN" sz="2000" dirty="0"/>
              <a:t>	Our dataset contains 269 rows and 71 columns out of which 1 is Target and remaining 70 are features.</a:t>
            </a:r>
          </a:p>
        </p:txBody>
      </p:sp>
      <p:pic>
        <p:nvPicPr>
          <p:cNvPr id="11" name="Picture 10">
            <a:extLst>
              <a:ext uri="{FF2B5EF4-FFF2-40B4-BE49-F238E27FC236}">
                <a16:creationId xmlns:a16="http://schemas.microsoft.com/office/drawing/2014/main" id="{5D84D885-E371-DC2E-A1D2-634D57799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674" y="3475635"/>
            <a:ext cx="7325697" cy="687803"/>
          </a:xfrm>
          <a:prstGeom prst="rect">
            <a:avLst/>
          </a:prstGeom>
        </p:spPr>
      </p:pic>
      <p:pic>
        <p:nvPicPr>
          <p:cNvPr id="15" name="Picture 14">
            <a:extLst>
              <a:ext uri="{FF2B5EF4-FFF2-40B4-BE49-F238E27FC236}">
                <a16:creationId xmlns:a16="http://schemas.microsoft.com/office/drawing/2014/main" id="{CD95ECCD-8292-E0F2-C918-F30A3882B423}"/>
              </a:ext>
            </a:extLst>
          </p:cNvPr>
          <p:cNvPicPr>
            <a:picLocks noChangeAspect="1"/>
          </p:cNvPicPr>
          <p:nvPr/>
        </p:nvPicPr>
        <p:blipFill>
          <a:blip r:embed="rId3"/>
          <a:stretch>
            <a:fillRect/>
          </a:stretch>
        </p:blipFill>
        <p:spPr>
          <a:xfrm>
            <a:off x="4133977" y="4375848"/>
            <a:ext cx="3337849" cy="922100"/>
          </a:xfrm>
          <a:prstGeom prst="rect">
            <a:avLst/>
          </a:prstGeom>
        </p:spPr>
      </p:pic>
    </p:spTree>
    <p:extLst>
      <p:ext uri="{BB962C8B-B14F-4D97-AF65-F5344CB8AC3E}">
        <p14:creationId xmlns:p14="http://schemas.microsoft.com/office/powerpoint/2010/main" val="3759818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C408A-BD0F-207F-9048-329671CF86ED}"/>
              </a:ext>
            </a:extLst>
          </p:cNvPr>
          <p:cNvSpPr>
            <a:spLocks noGrp="1"/>
          </p:cNvSpPr>
          <p:nvPr>
            <p:ph type="title"/>
          </p:nvPr>
        </p:nvSpPr>
        <p:spPr>
          <a:xfrm>
            <a:off x="2592925" y="624110"/>
            <a:ext cx="8911687" cy="552937"/>
          </a:xfrm>
        </p:spPr>
        <p:txBody>
          <a:bodyPr/>
          <a:lstStyle/>
          <a:p>
            <a:r>
              <a:rPr lang="en-IN" sz="2400" dirty="0">
                <a:solidFill>
                  <a:srgbClr val="FF0000"/>
                </a:solidFill>
              </a:rPr>
              <a:t>2</a:t>
            </a:r>
            <a:r>
              <a:rPr lang="en-IN" sz="2800" dirty="0">
                <a:solidFill>
                  <a:srgbClr val="FF0000"/>
                </a:solidFill>
              </a:rPr>
              <a:t>. Data Pre-processing </a:t>
            </a:r>
          </a:p>
        </p:txBody>
      </p:sp>
      <p:sp>
        <p:nvSpPr>
          <p:cNvPr id="3" name="Content Placeholder 2">
            <a:extLst>
              <a:ext uri="{FF2B5EF4-FFF2-40B4-BE49-F238E27FC236}">
                <a16:creationId xmlns:a16="http://schemas.microsoft.com/office/drawing/2014/main" id="{B0D85812-0912-D8CF-AB18-321531D4E072}"/>
              </a:ext>
            </a:extLst>
          </p:cNvPr>
          <p:cNvSpPr>
            <a:spLocks noGrp="1"/>
          </p:cNvSpPr>
          <p:nvPr>
            <p:ph idx="1"/>
          </p:nvPr>
        </p:nvSpPr>
        <p:spPr>
          <a:xfrm>
            <a:off x="2589212" y="1177047"/>
            <a:ext cx="8915400" cy="4734175"/>
          </a:xfrm>
        </p:spPr>
        <p:txBody>
          <a:bodyPr>
            <a:normAutofit fontScale="92500" lnSpcReduction="20000"/>
          </a:bodyPr>
          <a:lstStyle/>
          <a:p>
            <a:pPr marL="0" indent="0">
              <a:buNone/>
            </a:pPr>
            <a:r>
              <a:rPr lang="en-IN" sz="2000" dirty="0">
                <a:solidFill>
                  <a:srgbClr val="0070C0"/>
                </a:solidFill>
              </a:rPr>
              <a:t>	Before </a:t>
            </a:r>
            <a:r>
              <a:rPr lang="en-IN" sz="2000" dirty="0" err="1">
                <a:solidFill>
                  <a:srgbClr val="0070C0"/>
                </a:solidFill>
              </a:rPr>
              <a:t>preprocessing</a:t>
            </a:r>
            <a:r>
              <a:rPr lang="en-IN" sz="2000" dirty="0">
                <a:solidFill>
                  <a:srgbClr val="0070C0"/>
                </a:solidFill>
              </a:rPr>
              <a:t> the data, just checked for null values, possible duplicates or any whitespaces ‘ ‘.</a:t>
            </a:r>
          </a:p>
          <a:p>
            <a:pPr marL="0" indent="0">
              <a:buNone/>
            </a:pPr>
            <a:endParaRPr lang="en-IN" sz="2400" dirty="0">
              <a:solidFill>
                <a:srgbClr val="0070C0"/>
              </a:solidFill>
            </a:endParaRPr>
          </a:p>
          <a:p>
            <a:pPr marL="0" indent="0">
              <a:buNone/>
            </a:pPr>
            <a:endParaRPr lang="en-IN" sz="2400" dirty="0">
              <a:solidFill>
                <a:srgbClr val="0070C0"/>
              </a:solidFill>
            </a:endParaRPr>
          </a:p>
          <a:p>
            <a:pPr marL="0" indent="0">
              <a:buNone/>
            </a:pPr>
            <a:endParaRPr lang="en-IN" sz="2400" dirty="0">
              <a:solidFill>
                <a:srgbClr val="0070C0"/>
              </a:solidFill>
            </a:endParaRPr>
          </a:p>
          <a:p>
            <a:pPr marL="0" indent="0">
              <a:buNone/>
            </a:pPr>
            <a:endParaRPr lang="en-IN" sz="2400" dirty="0">
              <a:solidFill>
                <a:srgbClr val="0070C0"/>
              </a:solidFill>
            </a:endParaRPr>
          </a:p>
          <a:p>
            <a:r>
              <a:rPr lang="en-IN" sz="2000" dirty="0">
                <a:solidFill>
                  <a:srgbClr val="0070C0"/>
                </a:solidFill>
              </a:rPr>
              <a:t>There are no null values are present also no whitespaces are present in dataset.</a:t>
            </a:r>
          </a:p>
          <a:p>
            <a:r>
              <a:rPr lang="en-IN" sz="2000" dirty="0">
                <a:solidFill>
                  <a:srgbClr val="0070C0"/>
                </a:solidFill>
              </a:rPr>
              <a:t>Some duplicates are present in customer review for example Dis-agree and </a:t>
            </a:r>
            <a:r>
              <a:rPr lang="en-IN" sz="2000" dirty="0" err="1">
                <a:solidFill>
                  <a:srgbClr val="0070C0"/>
                </a:solidFill>
              </a:rPr>
              <a:t>Disagree,Mobile</a:t>
            </a:r>
            <a:r>
              <a:rPr lang="en-IN" sz="2000" dirty="0">
                <a:solidFill>
                  <a:srgbClr val="0070C0"/>
                </a:solidFill>
              </a:rPr>
              <a:t> internet and Mobile Internet which are replaced by one of them to made analysis easy since both are same.</a:t>
            </a:r>
          </a:p>
          <a:p>
            <a:r>
              <a:rPr lang="en-US" sz="2000" dirty="0">
                <a:solidFill>
                  <a:srgbClr val="0070C0"/>
                </a:solidFill>
              </a:rPr>
              <a:t>Unnecessary spacing in columns name is removed.</a:t>
            </a:r>
            <a:endParaRPr lang="en-IN" sz="2000" dirty="0">
              <a:solidFill>
                <a:srgbClr val="0070C0"/>
              </a:solidFill>
            </a:endParaRPr>
          </a:p>
          <a:p>
            <a:endParaRPr lang="en-IN" sz="2000" dirty="0">
              <a:solidFill>
                <a:srgbClr val="0070C0"/>
              </a:solidFill>
            </a:endParaRPr>
          </a:p>
          <a:p>
            <a:pPr marL="0" indent="0">
              <a:buNone/>
            </a:pPr>
            <a:r>
              <a:rPr lang="en-US" sz="1400" dirty="0">
                <a:solidFill>
                  <a:srgbClr val="0070C0"/>
                </a:solidFill>
              </a:rPr>
              <a:t>   </a:t>
            </a:r>
            <a:r>
              <a:rPr lang="en-US" sz="1400" dirty="0"/>
              <a:t> </a:t>
            </a:r>
            <a:endParaRPr lang="en-IN" sz="2000" dirty="0">
              <a:solidFill>
                <a:srgbClr val="0070C0"/>
              </a:solidFill>
            </a:endParaRPr>
          </a:p>
          <a:p>
            <a:endParaRPr lang="en-IN" sz="2000" dirty="0">
              <a:solidFill>
                <a:srgbClr val="0070C0"/>
              </a:solidFill>
            </a:endParaRPr>
          </a:p>
        </p:txBody>
      </p:sp>
      <p:pic>
        <p:nvPicPr>
          <p:cNvPr id="5" name="Picture 4">
            <a:extLst>
              <a:ext uri="{FF2B5EF4-FFF2-40B4-BE49-F238E27FC236}">
                <a16:creationId xmlns:a16="http://schemas.microsoft.com/office/drawing/2014/main" id="{099B5115-69F1-A48E-2506-0F03289FCCEE}"/>
              </a:ext>
            </a:extLst>
          </p:cNvPr>
          <p:cNvPicPr>
            <a:picLocks noChangeAspect="1"/>
          </p:cNvPicPr>
          <p:nvPr/>
        </p:nvPicPr>
        <p:blipFill>
          <a:blip r:embed="rId2"/>
          <a:stretch>
            <a:fillRect/>
          </a:stretch>
        </p:blipFill>
        <p:spPr>
          <a:xfrm>
            <a:off x="3534336" y="2003937"/>
            <a:ext cx="4884843" cy="1425063"/>
          </a:xfrm>
          <a:prstGeom prst="rect">
            <a:avLst/>
          </a:prstGeom>
        </p:spPr>
      </p:pic>
    </p:spTree>
    <p:extLst>
      <p:ext uri="{BB962C8B-B14F-4D97-AF65-F5344CB8AC3E}">
        <p14:creationId xmlns:p14="http://schemas.microsoft.com/office/powerpoint/2010/main" val="3703173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22AD7-7341-0D5E-49B3-A51FDF0F69EA}"/>
              </a:ext>
            </a:extLst>
          </p:cNvPr>
          <p:cNvSpPr>
            <a:spLocks noGrp="1"/>
          </p:cNvSpPr>
          <p:nvPr>
            <p:ph type="title"/>
          </p:nvPr>
        </p:nvSpPr>
        <p:spPr/>
        <p:txBody>
          <a:bodyPr>
            <a:normAutofit/>
          </a:bodyPr>
          <a:lstStyle/>
          <a:p>
            <a:r>
              <a:rPr lang="en-US" sz="2800" dirty="0">
                <a:solidFill>
                  <a:srgbClr val="FF0000"/>
                </a:solidFill>
              </a:rPr>
              <a:t>3. Hardware &amp; Software Requirements with Tool Used</a:t>
            </a:r>
            <a:endParaRPr lang="en-IN" sz="2800" dirty="0">
              <a:solidFill>
                <a:srgbClr val="FF0000"/>
              </a:solidFill>
            </a:endParaRPr>
          </a:p>
        </p:txBody>
      </p:sp>
      <p:sp>
        <p:nvSpPr>
          <p:cNvPr id="3" name="Content Placeholder 2">
            <a:extLst>
              <a:ext uri="{FF2B5EF4-FFF2-40B4-BE49-F238E27FC236}">
                <a16:creationId xmlns:a16="http://schemas.microsoft.com/office/drawing/2014/main" id="{7ABCB3D6-D5BE-77CB-D854-36D628346AF3}"/>
              </a:ext>
            </a:extLst>
          </p:cNvPr>
          <p:cNvSpPr>
            <a:spLocks noGrp="1"/>
          </p:cNvSpPr>
          <p:nvPr>
            <p:ph idx="1"/>
          </p:nvPr>
        </p:nvSpPr>
        <p:spPr/>
        <p:txBody>
          <a:bodyPr>
            <a:normAutofit/>
          </a:bodyPr>
          <a:lstStyle/>
          <a:p>
            <a:pPr marL="0" indent="0">
              <a:buNone/>
            </a:pPr>
            <a:r>
              <a:rPr lang="en-IN" sz="2000" dirty="0">
                <a:solidFill>
                  <a:srgbClr val="00B050"/>
                </a:solidFill>
              </a:rPr>
              <a:t>Hardware Used –</a:t>
            </a:r>
            <a:r>
              <a:rPr lang="en-IN" sz="2000" dirty="0"/>
              <a:t> </a:t>
            </a:r>
          </a:p>
          <a:p>
            <a:pPr marL="0" indent="0">
              <a:buNone/>
            </a:pPr>
            <a:r>
              <a:rPr lang="en-IN" sz="2000" dirty="0">
                <a:solidFill>
                  <a:srgbClr val="0070C0"/>
                </a:solidFill>
              </a:rPr>
              <a:t>1. Processor — Intel i5 processor with 2.50GHZ </a:t>
            </a:r>
          </a:p>
          <a:p>
            <a:pPr marL="0" indent="0">
              <a:buNone/>
            </a:pPr>
            <a:r>
              <a:rPr lang="en-IN" sz="2000" dirty="0">
                <a:solidFill>
                  <a:srgbClr val="0070C0"/>
                </a:solidFill>
              </a:rPr>
              <a:t>2. RAM — 8 GB </a:t>
            </a:r>
          </a:p>
          <a:p>
            <a:pPr marL="0" indent="0">
              <a:buNone/>
            </a:pPr>
            <a:r>
              <a:rPr lang="en-IN" sz="2000" dirty="0">
                <a:solidFill>
                  <a:srgbClr val="0070C0"/>
                </a:solidFill>
              </a:rPr>
              <a:t>3. System Type — 64bit OS,x64-based processor</a:t>
            </a:r>
          </a:p>
          <a:p>
            <a:pPr marL="0" indent="0">
              <a:buNone/>
            </a:pPr>
            <a:r>
              <a:rPr lang="en-IN" sz="2000" dirty="0">
                <a:solidFill>
                  <a:srgbClr val="00B050"/>
                </a:solidFill>
              </a:rPr>
              <a:t>Software utilised –</a:t>
            </a:r>
            <a:r>
              <a:rPr lang="en-IN" sz="2000" dirty="0"/>
              <a:t> </a:t>
            </a:r>
          </a:p>
          <a:p>
            <a:pPr marL="0" indent="0">
              <a:buNone/>
            </a:pPr>
            <a:r>
              <a:rPr lang="en-IN" sz="2000" dirty="0">
                <a:solidFill>
                  <a:srgbClr val="0070C0"/>
                </a:solidFill>
              </a:rPr>
              <a:t>1.Anaconda – </a:t>
            </a:r>
            <a:r>
              <a:rPr lang="en-IN" sz="2000" dirty="0" err="1">
                <a:solidFill>
                  <a:srgbClr val="0070C0"/>
                </a:solidFill>
              </a:rPr>
              <a:t>Jupyter</a:t>
            </a:r>
            <a:r>
              <a:rPr lang="en-IN" sz="2000" dirty="0">
                <a:solidFill>
                  <a:srgbClr val="0070C0"/>
                </a:solidFill>
              </a:rPr>
              <a:t> Notebook </a:t>
            </a:r>
          </a:p>
          <a:p>
            <a:pPr marL="0" indent="0">
              <a:buNone/>
            </a:pPr>
            <a:r>
              <a:rPr lang="en-IN" sz="2000" dirty="0">
                <a:solidFill>
                  <a:srgbClr val="00B050"/>
                </a:solidFill>
              </a:rPr>
              <a:t>Libraries Used –</a:t>
            </a:r>
            <a:r>
              <a:rPr lang="en-IN" sz="2000" dirty="0"/>
              <a:t> </a:t>
            </a:r>
          </a:p>
        </p:txBody>
      </p:sp>
      <p:pic>
        <p:nvPicPr>
          <p:cNvPr id="5" name="Picture 4">
            <a:extLst>
              <a:ext uri="{FF2B5EF4-FFF2-40B4-BE49-F238E27FC236}">
                <a16:creationId xmlns:a16="http://schemas.microsoft.com/office/drawing/2014/main" id="{F391C6B0-91EA-CB62-9F9D-827B3803D718}"/>
              </a:ext>
            </a:extLst>
          </p:cNvPr>
          <p:cNvPicPr>
            <a:picLocks noChangeAspect="1"/>
          </p:cNvPicPr>
          <p:nvPr/>
        </p:nvPicPr>
        <p:blipFill>
          <a:blip r:embed="rId2"/>
          <a:stretch>
            <a:fillRect/>
          </a:stretch>
        </p:blipFill>
        <p:spPr>
          <a:xfrm>
            <a:off x="2379406" y="4572000"/>
            <a:ext cx="5102942" cy="1612490"/>
          </a:xfrm>
          <a:prstGeom prst="rect">
            <a:avLst/>
          </a:prstGeom>
        </p:spPr>
      </p:pic>
    </p:spTree>
    <p:extLst>
      <p:ext uri="{BB962C8B-B14F-4D97-AF65-F5344CB8AC3E}">
        <p14:creationId xmlns:p14="http://schemas.microsoft.com/office/powerpoint/2010/main" val="3166966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237A6-26AB-BD83-4558-356C2FE75B4E}"/>
              </a:ext>
            </a:extLst>
          </p:cNvPr>
          <p:cNvSpPr>
            <a:spLocks noGrp="1"/>
          </p:cNvSpPr>
          <p:nvPr>
            <p:ph type="title"/>
          </p:nvPr>
        </p:nvSpPr>
        <p:spPr>
          <a:xfrm>
            <a:off x="2378917" y="366328"/>
            <a:ext cx="8911687" cy="1277646"/>
          </a:xfrm>
        </p:spPr>
        <p:txBody>
          <a:bodyPr>
            <a:normAutofit/>
          </a:bodyPr>
          <a:lstStyle/>
          <a:p>
            <a:r>
              <a:rPr lang="en-IN" sz="2800" dirty="0">
                <a:solidFill>
                  <a:schemeClr val="accent2"/>
                </a:solidFill>
              </a:rPr>
              <a:t>Chap. 3 Models Development &amp; Evaluation</a:t>
            </a:r>
          </a:p>
        </p:txBody>
      </p:sp>
      <p:sp>
        <p:nvSpPr>
          <p:cNvPr id="3" name="Content Placeholder 2">
            <a:extLst>
              <a:ext uri="{FF2B5EF4-FFF2-40B4-BE49-F238E27FC236}">
                <a16:creationId xmlns:a16="http://schemas.microsoft.com/office/drawing/2014/main" id="{476744CA-5B5D-3D2A-D226-0577EB7CFF18}"/>
              </a:ext>
            </a:extLst>
          </p:cNvPr>
          <p:cNvSpPr>
            <a:spLocks noGrp="1"/>
          </p:cNvSpPr>
          <p:nvPr>
            <p:ph idx="1"/>
          </p:nvPr>
        </p:nvSpPr>
        <p:spPr/>
        <p:txBody>
          <a:bodyPr>
            <a:normAutofit fontScale="92500" lnSpcReduction="20000"/>
          </a:bodyPr>
          <a:lstStyle/>
          <a:p>
            <a:pPr marL="0" indent="0">
              <a:buNone/>
            </a:pPr>
            <a:r>
              <a:rPr lang="en-IN" sz="2000" dirty="0">
                <a:solidFill>
                  <a:srgbClr val="FFC000"/>
                </a:solidFill>
              </a:rPr>
              <a:t>1. Categorization</a:t>
            </a:r>
            <a:r>
              <a:rPr lang="en-IN" sz="2200" dirty="0">
                <a:solidFill>
                  <a:srgbClr val="FFC000"/>
                </a:solidFill>
              </a:rPr>
              <a:t> of Features</a:t>
            </a:r>
          </a:p>
          <a:p>
            <a:pPr marL="0" indent="0">
              <a:buNone/>
            </a:pPr>
            <a:r>
              <a:rPr lang="en-IN" sz="2200" dirty="0"/>
              <a:t>	</a:t>
            </a:r>
            <a:r>
              <a:rPr lang="en-US" sz="1800" dirty="0">
                <a:solidFill>
                  <a:srgbClr val="00B0F0"/>
                </a:solidFill>
              </a:rPr>
              <a:t>There are lot of features in dataset. Our objective is to find key conclusions &amp; finding related to data using analysis. The features are </a:t>
            </a:r>
            <a:r>
              <a:rPr lang="en-US" sz="1800" dirty="0" err="1">
                <a:solidFill>
                  <a:srgbClr val="00B0F0"/>
                </a:solidFill>
              </a:rPr>
              <a:t>categorised</a:t>
            </a:r>
            <a:r>
              <a:rPr lang="en-US" sz="1800" dirty="0">
                <a:solidFill>
                  <a:srgbClr val="00B0F0"/>
                </a:solidFill>
              </a:rPr>
              <a:t> into few sections so we can perform analysis data section wise focus on particular area. They are enlisted as below: </a:t>
            </a:r>
            <a:endParaRPr lang="en-IN" sz="1800" dirty="0">
              <a:solidFill>
                <a:srgbClr val="00B0F0"/>
              </a:solidFill>
            </a:endParaRPr>
          </a:p>
          <a:p>
            <a:pPr marL="0" indent="0">
              <a:buNone/>
            </a:pPr>
            <a:r>
              <a:rPr lang="en-US" sz="1800" dirty="0">
                <a:solidFill>
                  <a:srgbClr val="00B0F0"/>
                </a:solidFill>
              </a:rPr>
              <a:t>➢ General feature describing Population and online shopping feature</a:t>
            </a:r>
          </a:p>
          <a:p>
            <a:pPr marL="0" indent="0">
              <a:buNone/>
            </a:pPr>
            <a:r>
              <a:rPr lang="en-US" sz="1800" dirty="0">
                <a:solidFill>
                  <a:srgbClr val="00B0F0"/>
                </a:solidFill>
              </a:rPr>
              <a:t>➢ Feature describing technological aspects related to internet services &amp; device</a:t>
            </a:r>
          </a:p>
          <a:p>
            <a:pPr marL="0" indent="0">
              <a:buNone/>
            </a:pPr>
            <a:r>
              <a:rPr lang="en-US" sz="1800" dirty="0">
                <a:solidFill>
                  <a:srgbClr val="00B0F0"/>
                </a:solidFill>
              </a:rPr>
              <a:t>➢ Purchase Decision &amp; Payment related features </a:t>
            </a:r>
          </a:p>
          <a:p>
            <a:pPr marL="0" indent="0">
              <a:buNone/>
            </a:pPr>
            <a:r>
              <a:rPr lang="en-US" sz="1800" dirty="0">
                <a:solidFill>
                  <a:srgbClr val="00B0F0"/>
                </a:solidFill>
              </a:rPr>
              <a:t>➢ Website Usability &amp; performance related feature </a:t>
            </a:r>
          </a:p>
          <a:p>
            <a:pPr marL="0" indent="0">
              <a:buNone/>
            </a:pPr>
            <a:r>
              <a:rPr lang="en-US" sz="1800" dirty="0">
                <a:solidFill>
                  <a:srgbClr val="00B0F0"/>
                </a:solidFill>
              </a:rPr>
              <a:t>➢ Online shopping store customer service requirement related features</a:t>
            </a:r>
          </a:p>
          <a:p>
            <a:pPr marL="0" indent="0">
              <a:buNone/>
            </a:pPr>
            <a:r>
              <a:rPr lang="en-US" sz="1800" dirty="0">
                <a:solidFill>
                  <a:srgbClr val="00B0F0"/>
                </a:solidFill>
              </a:rPr>
              <a:t>➢ Feature related to Customer online shopping experiences </a:t>
            </a:r>
          </a:p>
          <a:p>
            <a:pPr marL="0" indent="0">
              <a:buNone/>
            </a:pPr>
            <a:r>
              <a:rPr lang="en-US" sz="1800" dirty="0">
                <a:solidFill>
                  <a:srgbClr val="00B0F0"/>
                </a:solidFill>
              </a:rPr>
              <a:t>➢ Online Shopping Platform related question response by Customer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958730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B790BD-C978-137B-AF98-98283E34BFB8}"/>
              </a:ext>
            </a:extLst>
          </p:cNvPr>
          <p:cNvSpPr txBox="1"/>
          <p:nvPr/>
        </p:nvSpPr>
        <p:spPr>
          <a:xfrm>
            <a:off x="2172929" y="1181621"/>
            <a:ext cx="8229600" cy="4801314"/>
          </a:xfrm>
          <a:prstGeom prst="rect">
            <a:avLst/>
          </a:prstGeom>
          <a:noFill/>
        </p:spPr>
        <p:txBody>
          <a:bodyPr wrap="square">
            <a:spAutoFit/>
          </a:bodyPr>
          <a:lstStyle/>
          <a:p>
            <a:pPr algn="ctr"/>
            <a:r>
              <a:rPr lang="en-IN" sz="2400" dirty="0">
                <a:solidFill>
                  <a:srgbClr val="FF0000"/>
                </a:solidFill>
              </a:rPr>
              <a:t>NAME OF THE PROJECT</a:t>
            </a:r>
            <a:br>
              <a:rPr lang="en-IN" sz="2400" dirty="0">
                <a:solidFill>
                  <a:srgbClr val="FF0000"/>
                </a:solidFill>
              </a:rPr>
            </a:br>
            <a:br>
              <a:rPr lang="en-US" sz="2400" dirty="0"/>
            </a:br>
            <a:r>
              <a:rPr lang="en-US" sz="2400" dirty="0">
                <a:solidFill>
                  <a:schemeClr val="accent3">
                    <a:lumMod val="75000"/>
                  </a:schemeClr>
                </a:solidFill>
              </a:rPr>
              <a:t>Project Report on Data </a:t>
            </a:r>
            <a:br>
              <a:rPr lang="en-US" sz="2400" dirty="0">
                <a:solidFill>
                  <a:schemeClr val="accent3">
                    <a:lumMod val="75000"/>
                  </a:schemeClr>
                </a:solidFill>
              </a:rPr>
            </a:br>
            <a:r>
              <a:rPr lang="en-US" sz="2400" dirty="0">
                <a:solidFill>
                  <a:schemeClr val="accent3">
                    <a:lumMod val="75000"/>
                  </a:schemeClr>
                </a:solidFill>
              </a:rPr>
              <a:t>Analysis of Customer Retention </a:t>
            </a:r>
            <a:br>
              <a:rPr lang="en-US" sz="2400" dirty="0">
                <a:solidFill>
                  <a:schemeClr val="accent3">
                    <a:lumMod val="75000"/>
                  </a:schemeClr>
                </a:solidFill>
              </a:rPr>
            </a:br>
            <a:r>
              <a:rPr lang="en-US" sz="2400" dirty="0">
                <a:solidFill>
                  <a:schemeClr val="accent3">
                    <a:lumMod val="75000"/>
                  </a:schemeClr>
                </a:solidFill>
              </a:rPr>
              <a:t>in Ecommerce Sector </a:t>
            </a:r>
          </a:p>
          <a:p>
            <a:pPr algn="ctr"/>
            <a:endParaRPr lang="en-US" sz="2400" dirty="0">
              <a:solidFill>
                <a:schemeClr val="accent1"/>
              </a:solidFill>
            </a:endParaRPr>
          </a:p>
          <a:p>
            <a:pPr marL="0" indent="0" algn="ctr">
              <a:buNone/>
            </a:pPr>
            <a:r>
              <a:rPr lang="en-IN" sz="2400" dirty="0">
                <a:solidFill>
                  <a:srgbClr val="FF0000"/>
                </a:solidFill>
              </a:rPr>
              <a:t>Submitted To:</a:t>
            </a:r>
          </a:p>
          <a:p>
            <a:pPr marL="0" indent="0" algn="ctr">
              <a:buNone/>
            </a:pPr>
            <a:r>
              <a:rPr lang="en-IN" sz="2400" b="1" dirty="0">
                <a:solidFill>
                  <a:schemeClr val="accent3">
                    <a:lumMod val="75000"/>
                  </a:schemeClr>
                </a:solidFill>
              </a:rPr>
              <a:t>Flip Robo Technologies</a:t>
            </a:r>
            <a:endParaRPr lang="en-IN" sz="2400" dirty="0">
              <a:solidFill>
                <a:schemeClr val="accent3">
                  <a:lumMod val="75000"/>
                </a:schemeClr>
              </a:solidFill>
            </a:endParaRPr>
          </a:p>
          <a:p>
            <a:pPr marL="0" indent="0" algn="ctr">
              <a:buNone/>
            </a:pPr>
            <a:r>
              <a:rPr lang="en-IN" sz="2000" dirty="0">
                <a:solidFill>
                  <a:srgbClr val="FF0000"/>
                </a:solidFill>
              </a:rPr>
              <a:t>FLIPROBO SME:</a:t>
            </a:r>
            <a:r>
              <a:rPr lang="en-IN" sz="2400" dirty="0"/>
              <a:t> </a:t>
            </a:r>
          </a:p>
          <a:p>
            <a:pPr marL="0" indent="0" algn="ctr">
              <a:buNone/>
            </a:pPr>
            <a:r>
              <a:rPr lang="en-IN" sz="2400" dirty="0" err="1">
                <a:solidFill>
                  <a:schemeClr val="accent3">
                    <a:lumMod val="75000"/>
                  </a:schemeClr>
                </a:solidFill>
              </a:rPr>
              <a:t>Gulshana</a:t>
            </a:r>
            <a:r>
              <a:rPr lang="en-IN" sz="2400" dirty="0">
                <a:solidFill>
                  <a:schemeClr val="accent3">
                    <a:lumMod val="75000"/>
                  </a:schemeClr>
                </a:solidFill>
              </a:rPr>
              <a:t> Chaudhari</a:t>
            </a:r>
          </a:p>
          <a:p>
            <a:pPr marL="0" indent="0" algn="ctr">
              <a:buNone/>
            </a:pPr>
            <a:r>
              <a:rPr lang="en-IN" sz="2400" dirty="0">
                <a:solidFill>
                  <a:srgbClr val="FF0000"/>
                </a:solidFill>
              </a:rPr>
              <a:t>Submitted by:</a:t>
            </a:r>
            <a:r>
              <a:rPr lang="en-IN" sz="2400" dirty="0"/>
              <a:t> </a:t>
            </a:r>
          </a:p>
          <a:p>
            <a:pPr marL="0" indent="0" algn="ctr">
              <a:buNone/>
            </a:pPr>
            <a:r>
              <a:rPr lang="en-IN" sz="2400" dirty="0">
                <a:solidFill>
                  <a:schemeClr val="accent3">
                    <a:lumMod val="50000"/>
                  </a:schemeClr>
                </a:solidFill>
              </a:rPr>
              <a:t>Mrs. Swati Amit </a:t>
            </a:r>
            <a:r>
              <a:rPr lang="en-IN" sz="2400" dirty="0" err="1">
                <a:solidFill>
                  <a:schemeClr val="accent3">
                    <a:lumMod val="50000"/>
                  </a:schemeClr>
                </a:solidFill>
              </a:rPr>
              <a:t>Motugade</a:t>
            </a:r>
            <a:endParaRPr lang="en-IN" sz="2400" dirty="0">
              <a:solidFill>
                <a:schemeClr val="accent3">
                  <a:lumMod val="50000"/>
                </a:schemeClr>
              </a:solidFill>
            </a:endParaRPr>
          </a:p>
          <a:p>
            <a:pPr algn="ctr"/>
            <a:endParaRPr lang="en-IN" dirty="0"/>
          </a:p>
        </p:txBody>
      </p:sp>
    </p:spTree>
    <p:extLst>
      <p:ext uri="{BB962C8B-B14F-4D97-AF65-F5344CB8AC3E}">
        <p14:creationId xmlns:p14="http://schemas.microsoft.com/office/powerpoint/2010/main" val="288119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CF2C8-71D8-3FC0-CA7A-EC4AE50B6F5A}"/>
              </a:ext>
            </a:extLst>
          </p:cNvPr>
          <p:cNvSpPr>
            <a:spLocks noGrp="1"/>
          </p:cNvSpPr>
          <p:nvPr>
            <p:ph type="title"/>
          </p:nvPr>
        </p:nvSpPr>
        <p:spPr>
          <a:xfrm>
            <a:off x="2592925" y="624110"/>
            <a:ext cx="8911687" cy="543209"/>
          </a:xfrm>
        </p:spPr>
        <p:txBody>
          <a:bodyPr>
            <a:normAutofit fontScale="90000"/>
          </a:bodyPr>
          <a:lstStyle/>
          <a:p>
            <a:r>
              <a:rPr lang="en-IN" sz="2000" dirty="0">
                <a:solidFill>
                  <a:srgbClr val="FFC000"/>
                </a:solidFill>
              </a:rPr>
              <a:t>2</a:t>
            </a:r>
            <a:r>
              <a:rPr lang="en-IN" dirty="0">
                <a:solidFill>
                  <a:srgbClr val="FFC000"/>
                </a:solidFill>
              </a:rPr>
              <a:t>.</a:t>
            </a:r>
            <a:r>
              <a:rPr lang="en-IN" dirty="0"/>
              <a:t> </a:t>
            </a:r>
            <a:r>
              <a:rPr lang="en-IN" sz="2000" dirty="0">
                <a:solidFill>
                  <a:srgbClr val="FFC000"/>
                </a:solidFill>
              </a:rPr>
              <a:t>VISUALIZATIONS</a:t>
            </a:r>
            <a:r>
              <a:rPr lang="en-IN" dirty="0"/>
              <a:t> </a:t>
            </a:r>
          </a:p>
        </p:txBody>
      </p:sp>
      <p:sp>
        <p:nvSpPr>
          <p:cNvPr id="3" name="Content Placeholder 2">
            <a:extLst>
              <a:ext uri="{FF2B5EF4-FFF2-40B4-BE49-F238E27FC236}">
                <a16:creationId xmlns:a16="http://schemas.microsoft.com/office/drawing/2014/main" id="{75D0975C-236A-C458-F21E-90CD024A9A9E}"/>
              </a:ext>
            </a:extLst>
          </p:cNvPr>
          <p:cNvSpPr>
            <a:spLocks noGrp="1"/>
          </p:cNvSpPr>
          <p:nvPr>
            <p:ph idx="1"/>
          </p:nvPr>
        </p:nvSpPr>
        <p:spPr>
          <a:xfrm>
            <a:off x="2589212" y="1391055"/>
            <a:ext cx="8915400" cy="4520167"/>
          </a:xfrm>
        </p:spPr>
        <p:txBody>
          <a:bodyPr/>
          <a:lstStyle/>
          <a:p>
            <a:pPr marL="514350" indent="-514350">
              <a:buFont typeface="+mj-lt"/>
              <a:buAutoNum type="arabicPeriod"/>
            </a:pPr>
            <a:r>
              <a:rPr lang="en-US" dirty="0">
                <a:solidFill>
                  <a:srgbClr val="7030A0"/>
                </a:solidFill>
              </a:rPr>
              <a:t>General feature describing Population and online shopping </a:t>
            </a:r>
          </a:p>
          <a:p>
            <a:pPr marL="0" indent="0">
              <a:buNone/>
            </a:pPr>
            <a:r>
              <a:rPr lang="en-US" sz="2000" dirty="0">
                <a:solidFill>
                  <a:schemeClr val="accent2">
                    <a:lumMod val="75000"/>
                  </a:schemeClr>
                </a:solidFill>
              </a:rPr>
              <a:t>Visualization of Gender Distribution of Respondents</a:t>
            </a:r>
            <a:endParaRPr lang="en-IN" sz="2000" dirty="0">
              <a:solidFill>
                <a:schemeClr val="accent2">
                  <a:lumMod val="75000"/>
                </a:schemeClr>
              </a:solidFill>
            </a:endParaRPr>
          </a:p>
        </p:txBody>
      </p:sp>
      <p:pic>
        <p:nvPicPr>
          <p:cNvPr id="6" name="Picture 5">
            <a:extLst>
              <a:ext uri="{FF2B5EF4-FFF2-40B4-BE49-F238E27FC236}">
                <a16:creationId xmlns:a16="http://schemas.microsoft.com/office/drawing/2014/main" id="{829627C6-1761-2765-949B-D33677CE6E32}"/>
              </a:ext>
            </a:extLst>
          </p:cNvPr>
          <p:cNvPicPr>
            <a:picLocks noChangeAspect="1"/>
          </p:cNvPicPr>
          <p:nvPr/>
        </p:nvPicPr>
        <p:blipFill>
          <a:blip r:embed="rId2"/>
          <a:stretch>
            <a:fillRect/>
          </a:stretch>
        </p:blipFill>
        <p:spPr>
          <a:xfrm>
            <a:off x="3242553" y="2418281"/>
            <a:ext cx="6676103" cy="32410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43709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B971BA-40F5-2CBB-1D18-03CDFDA10AF8}"/>
              </a:ext>
            </a:extLst>
          </p:cNvPr>
          <p:cNvSpPr txBox="1"/>
          <p:nvPr/>
        </p:nvSpPr>
        <p:spPr>
          <a:xfrm>
            <a:off x="570271" y="237273"/>
            <a:ext cx="11120284" cy="6155531"/>
          </a:xfrm>
          <a:prstGeom prst="rect">
            <a:avLst/>
          </a:prstGeom>
          <a:noFill/>
        </p:spPr>
        <p:txBody>
          <a:bodyPr wrap="square">
            <a:spAutoFit/>
          </a:bodyPr>
          <a:lstStyle/>
          <a:p>
            <a:r>
              <a:rPr lang="en-US" dirty="0"/>
              <a:t>The Majority of Respondent are Female (67.3%) &amp; rest are Male.</a:t>
            </a:r>
          </a:p>
          <a:p>
            <a:r>
              <a:rPr lang="en-US" dirty="0"/>
              <a:t>This shows that Women are more shopping oriented than Men.</a:t>
            </a:r>
          </a:p>
          <a:p>
            <a:endParaRPr lang="en-US" dirty="0"/>
          </a:p>
          <a:p>
            <a:r>
              <a:rPr lang="en-US" sz="2000" dirty="0">
                <a:solidFill>
                  <a:schemeClr val="accent2">
                    <a:lumMod val="75000"/>
                  </a:schemeClr>
                </a:solidFill>
              </a:rPr>
              <a:t>Visualization of Age</a:t>
            </a: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US" sz="2000" dirty="0">
              <a:solidFill>
                <a:schemeClr val="accent2">
                  <a:lumMod val="75000"/>
                </a:schemeClr>
              </a:solidFill>
            </a:endParaRPr>
          </a:p>
          <a:p>
            <a:endParaRPr lang="en-IN" sz="2000" dirty="0"/>
          </a:p>
        </p:txBody>
      </p:sp>
      <p:pic>
        <p:nvPicPr>
          <p:cNvPr id="5" name="Picture 4">
            <a:extLst>
              <a:ext uri="{FF2B5EF4-FFF2-40B4-BE49-F238E27FC236}">
                <a16:creationId xmlns:a16="http://schemas.microsoft.com/office/drawing/2014/main" id="{8CD2CF0C-8AE9-785D-335F-E32857CA879B}"/>
              </a:ext>
            </a:extLst>
          </p:cNvPr>
          <p:cNvPicPr>
            <a:picLocks noChangeAspect="1"/>
          </p:cNvPicPr>
          <p:nvPr/>
        </p:nvPicPr>
        <p:blipFill>
          <a:blip r:embed="rId2"/>
          <a:stretch>
            <a:fillRect/>
          </a:stretch>
        </p:blipFill>
        <p:spPr>
          <a:xfrm>
            <a:off x="2389238" y="2297291"/>
            <a:ext cx="7413523" cy="34117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55138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461-9ABA-8D64-43CB-ACED1BA09786}"/>
              </a:ext>
            </a:extLst>
          </p:cNvPr>
          <p:cNvSpPr>
            <a:spLocks noGrp="1"/>
          </p:cNvSpPr>
          <p:nvPr>
            <p:ph type="title"/>
          </p:nvPr>
        </p:nvSpPr>
        <p:spPr>
          <a:xfrm>
            <a:off x="2592925" y="624110"/>
            <a:ext cx="8911687" cy="805856"/>
          </a:xfrm>
        </p:spPr>
        <p:txBody>
          <a:bodyPr>
            <a:normAutofit/>
          </a:bodyPr>
          <a:lstStyle/>
          <a:p>
            <a:r>
              <a:rPr lang="en-IN" sz="2800" dirty="0">
                <a:solidFill>
                  <a:srgbClr val="FF0000"/>
                </a:solidFill>
              </a:rPr>
              <a:t>Observations</a:t>
            </a:r>
          </a:p>
        </p:txBody>
      </p:sp>
      <p:sp>
        <p:nvSpPr>
          <p:cNvPr id="3" name="Content Placeholder 2">
            <a:extLst>
              <a:ext uri="{FF2B5EF4-FFF2-40B4-BE49-F238E27FC236}">
                <a16:creationId xmlns:a16="http://schemas.microsoft.com/office/drawing/2014/main" id="{7807E1E0-EF9F-3AFA-70E2-8E94515483F8}"/>
              </a:ext>
            </a:extLst>
          </p:cNvPr>
          <p:cNvSpPr>
            <a:spLocks noGrp="1"/>
          </p:cNvSpPr>
          <p:nvPr>
            <p:ph idx="1"/>
          </p:nvPr>
        </p:nvSpPr>
        <p:spPr/>
        <p:txBody>
          <a:bodyPr>
            <a:normAutofit fontScale="92500"/>
          </a:bodyPr>
          <a:lstStyle/>
          <a:p>
            <a:pPr marL="0" indent="0">
              <a:buNone/>
            </a:pPr>
            <a:r>
              <a:rPr lang="en-US" sz="2400" dirty="0">
                <a:solidFill>
                  <a:srgbClr val="0070C0"/>
                </a:solidFill>
              </a:rPr>
              <a:t>1. 7.4% i.e. 20 respondents are form age group 'less than 20 years'.</a:t>
            </a:r>
          </a:p>
          <a:p>
            <a:pPr marL="0" indent="0">
              <a:buNone/>
            </a:pPr>
            <a:r>
              <a:rPr lang="en-US" sz="2400" dirty="0">
                <a:solidFill>
                  <a:srgbClr val="0070C0"/>
                </a:solidFill>
              </a:rPr>
              <a:t>2. 29.4% </a:t>
            </a:r>
            <a:r>
              <a:rPr lang="en-US" sz="2400" dirty="0" err="1">
                <a:solidFill>
                  <a:srgbClr val="0070C0"/>
                </a:solidFill>
              </a:rPr>
              <a:t>i.e</a:t>
            </a:r>
            <a:r>
              <a:rPr lang="en-US" sz="2400" dirty="0">
                <a:solidFill>
                  <a:srgbClr val="0070C0"/>
                </a:solidFill>
              </a:rPr>
              <a:t> 79 respondents are from age group '21-30 years'.</a:t>
            </a:r>
          </a:p>
          <a:p>
            <a:pPr marL="0" indent="0">
              <a:buNone/>
            </a:pPr>
            <a:r>
              <a:rPr lang="en-US" sz="2400" dirty="0">
                <a:solidFill>
                  <a:srgbClr val="0070C0"/>
                </a:solidFill>
              </a:rPr>
              <a:t>3. 30.1% i.e. 81 respondents are from age group '31-40 years'.</a:t>
            </a:r>
          </a:p>
          <a:p>
            <a:pPr marL="0" indent="0">
              <a:buNone/>
            </a:pPr>
            <a:r>
              <a:rPr lang="en-US" sz="2400" dirty="0">
                <a:solidFill>
                  <a:srgbClr val="0070C0"/>
                </a:solidFill>
              </a:rPr>
              <a:t>4. 26.0% i.e. 70 respondents are from age group '41-50 years'.</a:t>
            </a:r>
          </a:p>
          <a:p>
            <a:pPr marL="0" indent="0">
              <a:buNone/>
            </a:pPr>
            <a:r>
              <a:rPr lang="en-US" sz="2400" dirty="0">
                <a:solidFill>
                  <a:srgbClr val="0070C0"/>
                </a:solidFill>
              </a:rPr>
              <a:t>5. 7.1% i.e. 19 respondents are from age group '51 years and above'.</a:t>
            </a:r>
          </a:p>
          <a:p>
            <a:pPr marL="0" indent="0">
              <a:buNone/>
            </a:pPr>
            <a:endParaRPr lang="en-IN" sz="2400" dirty="0">
              <a:solidFill>
                <a:srgbClr val="0070C0"/>
              </a:solidFill>
            </a:endParaRPr>
          </a:p>
        </p:txBody>
      </p:sp>
    </p:spTree>
    <p:extLst>
      <p:ext uri="{BB962C8B-B14F-4D97-AF65-F5344CB8AC3E}">
        <p14:creationId xmlns:p14="http://schemas.microsoft.com/office/powerpoint/2010/main" val="2156654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286CF-8668-0779-88C0-4AC4B3C65A47}"/>
              </a:ext>
            </a:extLst>
          </p:cNvPr>
          <p:cNvSpPr>
            <a:spLocks noGrp="1"/>
          </p:cNvSpPr>
          <p:nvPr>
            <p:ph type="title"/>
          </p:nvPr>
        </p:nvSpPr>
        <p:spPr>
          <a:xfrm>
            <a:off x="838200" y="304165"/>
            <a:ext cx="10515600" cy="1325563"/>
          </a:xfrm>
        </p:spPr>
        <p:txBody>
          <a:bodyPr>
            <a:normAutofit fontScale="90000"/>
          </a:bodyPr>
          <a:lstStyle/>
          <a:p>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r>
              <a:rPr lang="en-US" sz="2800" dirty="0">
                <a:solidFill>
                  <a:schemeClr val="accent2">
                    <a:lumMod val="75000"/>
                  </a:schemeClr>
                </a:solidFill>
              </a:rPr>
              <a:t>Visualization of City</a:t>
            </a: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br>
              <a:rPr lang="en-US" sz="2800" dirty="0">
                <a:solidFill>
                  <a:schemeClr val="accent2">
                    <a:lumMod val="75000"/>
                  </a:schemeClr>
                </a:solidFill>
              </a:rPr>
            </a:br>
            <a:r>
              <a:rPr lang="en-US" sz="2200" dirty="0">
                <a:solidFill>
                  <a:srgbClr val="0070C0"/>
                </a:solidFill>
              </a:rPr>
              <a:t>1. The highest percentage of Online shopping is from city "Delhi".</a:t>
            </a:r>
            <a:br>
              <a:rPr lang="en-US" sz="2200" dirty="0">
                <a:solidFill>
                  <a:srgbClr val="0070C0"/>
                </a:solidFill>
              </a:rPr>
            </a:br>
            <a:r>
              <a:rPr lang="en-US" sz="2200" dirty="0">
                <a:solidFill>
                  <a:srgbClr val="0070C0"/>
                </a:solidFill>
              </a:rPr>
              <a:t>2. The lowest percentage of Online shopping are from cities "</a:t>
            </a:r>
            <a:r>
              <a:rPr lang="en-US" sz="2200" dirty="0" err="1">
                <a:solidFill>
                  <a:srgbClr val="0070C0"/>
                </a:solidFill>
              </a:rPr>
              <a:t>Bulandshahr</a:t>
            </a:r>
            <a:r>
              <a:rPr lang="en-US" sz="2200" dirty="0">
                <a:solidFill>
                  <a:srgbClr val="0070C0"/>
                </a:solidFill>
              </a:rPr>
              <a:t>" and "Moradabad".</a:t>
            </a:r>
            <a:endParaRPr lang="en-IN" sz="2200" dirty="0">
              <a:solidFill>
                <a:srgbClr val="0070C0"/>
              </a:solidFill>
            </a:endParaRPr>
          </a:p>
        </p:txBody>
      </p:sp>
      <p:pic>
        <p:nvPicPr>
          <p:cNvPr id="5" name="Content Placeholder 4">
            <a:extLst>
              <a:ext uri="{FF2B5EF4-FFF2-40B4-BE49-F238E27FC236}">
                <a16:creationId xmlns:a16="http://schemas.microsoft.com/office/drawing/2014/main" id="{E8F0E695-F66A-9EB1-3E75-F5001F0BE599}"/>
              </a:ext>
            </a:extLst>
          </p:cNvPr>
          <p:cNvPicPr>
            <a:picLocks noGrp="1" noChangeAspect="1"/>
          </p:cNvPicPr>
          <p:nvPr>
            <p:ph idx="1"/>
          </p:nvPr>
        </p:nvPicPr>
        <p:blipFill>
          <a:blip r:embed="rId2"/>
          <a:stretch>
            <a:fillRect/>
          </a:stretch>
        </p:blipFill>
        <p:spPr>
          <a:xfrm>
            <a:off x="2878230" y="1860755"/>
            <a:ext cx="6037008" cy="3136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37598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E6BC-D41E-77E8-7B82-A0949BCF44F4}"/>
              </a:ext>
            </a:extLst>
          </p:cNvPr>
          <p:cNvSpPr>
            <a:spLocks noGrp="1"/>
          </p:cNvSpPr>
          <p:nvPr>
            <p:ph type="title"/>
          </p:nvPr>
        </p:nvSpPr>
        <p:spPr>
          <a:xfrm>
            <a:off x="2592925" y="624110"/>
            <a:ext cx="8911687" cy="572392"/>
          </a:xfrm>
        </p:spPr>
        <p:txBody>
          <a:bodyPr>
            <a:normAutofit/>
          </a:bodyPr>
          <a:lstStyle/>
          <a:p>
            <a:r>
              <a:rPr lang="en-US" sz="2800" dirty="0">
                <a:solidFill>
                  <a:schemeClr val="accent2">
                    <a:lumMod val="75000"/>
                  </a:schemeClr>
                </a:solidFill>
              </a:rPr>
              <a:t>Visualization of Online Shopping Since(years)</a:t>
            </a:r>
            <a:endParaRPr lang="en-IN" sz="2800" dirty="0">
              <a:solidFill>
                <a:schemeClr val="accent2">
                  <a:lumMod val="75000"/>
                </a:schemeClr>
              </a:solidFill>
            </a:endParaRPr>
          </a:p>
        </p:txBody>
      </p:sp>
      <p:pic>
        <p:nvPicPr>
          <p:cNvPr id="5" name="Content Placeholder 4">
            <a:extLst>
              <a:ext uri="{FF2B5EF4-FFF2-40B4-BE49-F238E27FC236}">
                <a16:creationId xmlns:a16="http://schemas.microsoft.com/office/drawing/2014/main" id="{ED05E28C-0596-06DA-2818-91BF6F921F25}"/>
              </a:ext>
            </a:extLst>
          </p:cNvPr>
          <p:cNvPicPr>
            <a:picLocks noGrp="1" noChangeAspect="1"/>
          </p:cNvPicPr>
          <p:nvPr>
            <p:ph idx="1"/>
          </p:nvPr>
        </p:nvPicPr>
        <p:blipFill>
          <a:blip r:embed="rId2"/>
          <a:stretch>
            <a:fillRect/>
          </a:stretch>
        </p:blipFill>
        <p:spPr>
          <a:xfrm>
            <a:off x="3713247" y="1563330"/>
            <a:ext cx="4522838" cy="1782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3033EB7-9574-A4EE-C0C2-4E47EF80A5EA}"/>
              </a:ext>
            </a:extLst>
          </p:cNvPr>
          <p:cNvSpPr txBox="1"/>
          <p:nvPr/>
        </p:nvSpPr>
        <p:spPr>
          <a:xfrm>
            <a:off x="1081548" y="3814916"/>
            <a:ext cx="10423064" cy="2031325"/>
          </a:xfrm>
          <a:prstGeom prst="rect">
            <a:avLst/>
          </a:prstGeom>
          <a:noFill/>
        </p:spPr>
        <p:txBody>
          <a:bodyPr wrap="square">
            <a:spAutoFit/>
          </a:bodyPr>
          <a:lstStyle/>
          <a:p>
            <a:r>
              <a:rPr lang="en-IN" dirty="0">
                <a:solidFill>
                  <a:srgbClr val="00B050"/>
                </a:solidFill>
              </a:rPr>
              <a:t>Observations</a:t>
            </a:r>
            <a:r>
              <a:rPr lang="en-IN" dirty="0"/>
              <a:t>:</a:t>
            </a:r>
          </a:p>
          <a:p>
            <a:r>
              <a:rPr lang="en-US" dirty="0">
                <a:solidFill>
                  <a:srgbClr val="0070C0"/>
                </a:solidFill>
              </a:rPr>
              <a:t>1</a:t>
            </a:r>
            <a:r>
              <a:rPr lang="en-US" dirty="0"/>
              <a:t>. </a:t>
            </a:r>
            <a:r>
              <a:rPr lang="en-US" dirty="0">
                <a:solidFill>
                  <a:srgbClr val="0070C0"/>
                </a:solidFill>
              </a:rPr>
              <a:t>15.99% i.e. 43 respondents are doing online shopping since less than 1 years.</a:t>
            </a:r>
          </a:p>
          <a:p>
            <a:r>
              <a:rPr lang="en-US" dirty="0">
                <a:solidFill>
                  <a:srgbClr val="0070C0"/>
                </a:solidFill>
              </a:rPr>
              <a:t>2. 5.95% i.e. 16 respondents are doing online shopping since last 1-2 years.</a:t>
            </a:r>
          </a:p>
          <a:p>
            <a:r>
              <a:rPr lang="en-US" dirty="0">
                <a:solidFill>
                  <a:srgbClr val="0070C0"/>
                </a:solidFill>
              </a:rPr>
              <a:t>3. 24.16% i.e. 65 respondents are doing online shopping since last 2-3 years.'.</a:t>
            </a:r>
          </a:p>
          <a:p>
            <a:r>
              <a:rPr lang="en-US" dirty="0">
                <a:solidFill>
                  <a:srgbClr val="0070C0"/>
                </a:solidFill>
              </a:rPr>
              <a:t>4. 17.47% i.e. 47 respondents are doing online shopping since last 3-4 years..</a:t>
            </a:r>
          </a:p>
          <a:p>
            <a:r>
              <a:rPr lang="en-US" dirty="0">
                <a:solidFill>
                  <a:srgbClr val="0070C0"/>
                </a:solidFill>
              </a:rPr>
              <a:t>5. 36.43% i.e. 98 respondents are doing online shopping since above last 4 years.</a:t>
            </a:r>
          </a:p>
          <a:p>
            <a:endParaRPr lang="en-IN" dirty="0"/>
          </a:p>
        </p:txBody>
      </p:sp>
    </p:spTree>
    <p:extLst>
      <p:ext uri="{BB962C8B-B14F-4D97-AF65-F5344CB8AC3E}">
        <p14:creationId xmlns:p14="http://schemas.microsoft.com/office/powerpoint/2010/main" val="2913422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DB04-7196-5239-1AC3-F25A8AF3B61C}"/>
              </a:ext>
            </a:extLst>
          </p:cNvPr>
          <p:cNvSpPr>
            <a:spLocks noGrp="1"/>
          </p:cNvSpPr>
          <p:nvPr>
            <p:ph type="title"/>
          </p:nvPr>
        </p:nvSpPr>
        <p:spPr>
          <a:xfrm>
            <a:off x="2592925" y="624110"/>
            <a:ext cx="8911687" cy="611303"/>
          </a:xfrm>
        </p:spPr>
        <p:txBody>
          <a:bodyPr>
            <a:normAutofit fontScale="90000"/>
          </a:bodyPr>
          <a:lstStyle/>
          <a:p>
            <a:r>
              <a:rPr lang="en-US" sz="2800" dirty="0">
                <a:solidFill>
                  <a:schemeClr val="accent2">
                    <a:lumMod val="75000"/>
                  </a:schemeClr>
                </a:solidFill>
              </a:rPr>
              <a:t>Visualization of Total Online Shopping in past 1 year</a:t>
            </a:r>
            <a:endParaRPr lang="en-IN" sz="2800" dirty="0">
              <a:solidFill>
                <a:schemeClr val="accent2">
                  <a:lumMod val="75000"/>
                </a:schemeClr>
              </a:solidFill>
            </a:endParaRPr>
          </a:p>
        </p:txBody>
      </p:sp>
      <p:pic>
        <p:nvPicPr>
          <p:cNvPr id="5" name="Content Placeholder 4">
            <a:extLst>
              <a:ext uri="{FF2B5EF4-FFF2-40B4-BE49-F238E27FC236}">
                <a16:creationId xmlns:a16="http://schemas.microsoft.com/office/drawing/2014/main" id="{DE62FDEF-7CC0-4E36-2838-C8343A73B341}"/>
              </a:ext>
            </a:extLst>
          </p:cNvPr>
          <p:cNvPicPr>
            <a:picLocks noGrp="1" noChangeAspect="1"/>
          </p:cNvPicPr>
          <p:nvPr>
            <p:ph idx="1"/>
          </p:nvPr>
        </p:nvPicPr>
        <p:blipFill>
          <a:blip r:embed="rId2"/>
          <a:stretch>
            <a:fillRect/>
          </a:stretch>
        </p:blipFill>
        <p:spPr>
          <a:xfrm>
            <a:off x="4097123" y="1397675"/>
            <a:ext cx="4473677" cy="19770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D94D7244-8675-7164-F21B-9E224F4F5EF2}"/>
              </a:ext>
            </a:extLst>
          </p:cNvPr>
          <p:cNvSpPr txBox="1"/>
          <p:nvPr/>
        </p:nvSpPr>
        <p:spPr>
          <a:xfrm>
            <a:off x="1022555" y="3974379"/>
            <a:ext cx="9743768" cy="2031325"/>
          </a:xfrm>
          <a:prstGeom prst="rect">
            <a:avLst/>
          </a:prstGeom>
          <a:noFill/>
        </p:spPr>
        <p:txBody>
          <a:bodyPr wrap="square">
            <a:spAutoFit/>
          </a:bodyPr>
          <a:lstStyle/>
          <a:p>
            <a:r>
              <a:rPr lang="en-IN" dirty="0">
                <a:solidFill>
                  <a:srgbClr val="00B050"/>
                </a:solidFill>
              </a:rPr>
              <a:t>Observations</a:t>
            </a:r>
            <a:r>
              <a:rPr lang="en-IN" dirty="0">
                <a:solidFill>
                  <a:srgbClr val="0070C0"/>
                </a:solidFill>
              </a:rPr>
              <a:t>:</a:t>
            </a:r>
          </a:p>
          <a:p>
            <a:r>
              <a:rPr lang="en-US" dirty="0">
                <a:solidFill>
                  <a:srgbClr val="0070C0"/>
                </a:solidFill>
              </a:rPr>
              <a:t>1. 42.38% respondents made online shopping less than 10 times in past 1 year.</a:t>
            </a:r>
          </a:p>
          <a:p>
            <a:r>
              <a:rPr lang="en-US" dirty="0">
                <a:solidFill>
                  <a:srgbClr val="0070C0"/>
                </a:solidFill>
              </a:rPr>
              <a:t>2. 23.42% respondents made online shopping 31-40 times in past 1 year.</a:t>
            </a:r>
          </a:p>
          <a:p>
            <a:r>
              <a:rPr lang="en-US" dirty="0">
                <a:solidFill>
                  <a:srgbClr val="0070C0"/>
                </a:solidFill>
              </a:rPr>
              <a:t>3. 19.70% respondents made online shopping 41 times and above in past 1 year.</a:t>
            </a:r>
          </a:p>
          <a:p>
            <a:r>
              <a:rPr lang="en-US" dirty="0">
                <a:solidFill>
                  <a:srgbClr val="0070C0"/>
                </a:solidFill>
              </a:rPr>
              <a:t>4. 10.78% respondents made online shopping  11-20 times in a past 1 year.</a:t>
            </a:r>
          </a:p>
          <a:p>
            <a:r>
              <a:rPr lang="en-US" dirty="0">
                <a:solidFill>
                  <a:srgbClr val="0070C0"/>
                </a:solidFill>
              </a:rPr>
              <a:t>5. 3.72 respondents made online shopping 21-30 times in the past 1 year.</a:t>
            </a:r>
          </a:p>
          <a:p>
            <a:endParaRPr lang="en-IN" dirty="0">
              <a:solidFill>
                <a:srgbClr val="0070C0"/>
              </a:solidFill>
            </a:endParaRPr>
          </a:p>
        </p:txBody>
      </p:sp>
    </p:spTree>
    <p:extLst>
      <p:ext uri="{BB962C8B-B14F-4D97-AF65-F5344CB8AC3E}">
        <p14:creationId xmlns:p14="http://schemas.microsoft.com/office/powerpoint/2010/main" val="1226905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B6ED-74F4-1DBE-E99E-EC4001F7B679}"/>
              </a:ext>
            </a:extLst>
          </p:cNvPr>
          <p:cNvSpPr>
            <a:spLocks noGrp="1"/>
          </p:cNvSpPr>
          <p:nvPr>
            <p:ph type="title"/>
          </p:nvPr>
        </p:nvSpPr>
        <p:spPr>
          <a:xfrm>
            <a:off x="2592925" y="624110"/>
            <a:ext cx="8911687" cy="562278"/>
          </a:xfrm>
        </p:spPr>
        <p:txBody>
          <a:bodyPr>
            <a:normAutofit/>
          </a:bodyPr>
          <a:lstStyle/>
          <a:p>
            <a:r>
              <a:rPr lang="en-US" sz="2800" dirty="0">
                <a:solidFill>
                  <a:srgbClr val="C00000"/>
                </a:solidFill>
              </a:rPr>
              <a:t>Visualization of </a:t>
            </a:r>
            <a:r>
              <a:rPr lang="en-IN" sz="2800" dirty="0">
                <a:solidFill>
                  <a:srgbClr val="C00000"/>
                </a:solidFill>
              </a:rPr>
              <a:t>Type of Internet Connection</a:t>
            </a:r>
          </a:p>
        </p:txBody>
      </p:sp>
      <p:pic>
        <p:nvPicPr>
          <p:cNvPr id="5" name="Content Placeholder 4">
            <a:extLst>
              <a:ext uri="{FF2B5EF4-FFF2-40B4-BE49-F238E27FC236}">
                <a16:creationId xmlns:a16="http://schemas.microsoft.com/office/drawing/2014/main" id="{323D7E92-CE3E-2E97-79BC-36ACE67E15CF}"/>
              </a:ext>
            </a:extLst>
          </p:cNvPr>
          <p:cNvPicPr>
            <a:picLocks noGrp="1" noChangeAspect="1"/>
          </p:cNvPicPr>
          <p:nvPr>
            <p:ph idx="1"/>
          </p:nvPr>
        </p:nvPicPr>
        <p:blipFill>
          <a:blip r:embed="rId2"/>
          <a:stretch>
            <a:fillRect/>
          </a:stretch>
        </p:blipFill>
        <p:spPr>
          <a:xfrm>
            <a:off x="3483742" y="1249987"/>
            <a:ext cx="5024284" cy="2179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52FDC51-6C61-9779-393E-1D8E4D16D7C4}"/>
              </a:ext>
            </a:extLst>
          </p:cNvPr>
          <p:cNvSpPr txBox="1"/>
          <p:nvPr/>
        </p:nvSpPr>
        <p:spPr>
          <a:xfrm>
            <a:off x="1032386" y="3787567"/>
            <a:ext cx="10806176" cy="1200329"/>
          </a:xfrm>
          <a:prstGeom prst="rect">
            <a:avLst/>
          </a:prstGeom>
          <a:noFill/>
        </p:spPr>
        <p:txBody>
          <a:bodyPr wrap="square">
            <a:spAutoFit/>
          </a:bodyPr>
          <a:lstStyle/>
          <a:p>
            <a:r>
              <a:rPr lang="en-IN" dirty="0">
                <a:solidFill>
                  <a:srgbClr val="00B050"/>
                </a:solidFill>
              </a:rPr>
              <a:t>Observations</a:t>
            </a:r>
            <a:r>
              <a:rPr lang="en-IN" dirty="0">
                <a:solidFill>
                  <a:srgbClr val="0070C0"/>
                </a:solidFill>
              </a:rPr>
              <a:t>:</a:t>
            </a:r>
          </a:p>
          <a:p>
            <a:r>
              <a:rPr lang="en-US" dirty="0">
                <a:solidFill>
                  <a:srgbClr val="0070C0"/>
                </a:solidFill>
              </a:rPr>
              <a:t>1. 70.26% respondents made use of Mobile Internet for online shopping.</a:t>
            </a:r>
          </a:p>
          <a:p>
            <a:r>
              <a:rPr lang="en-US" dirty="0">
                <a:solidFill>
                  <a:srgbClr val="0070C0"/>
                </a:solidFill>
              </a:rPr>
              <a:t>2. 28.25% respondents made use of Wi-Fi  for online shopping.</a:t>
            </a:r>
          </a:p>
          <a:p>
            <a:r>
              <a:rPr lang="en-US" dirty="0">
                <a:solidFill>
                  <a:srgbClr val="0070C0"/>
                </a:solidFill>
              </a:rPr>
              <a:t>3. 1.49% respondents made use of Dial-up  for online shopping.</a:t>
            </a:r>
            <a:endParaRPr lang="en-IN" dirty="0">
              <a:solidFill>
                <a:srgbClr val="0070C0"/>
              </a:solidFill>
            </a:endParaRPr>
          </a:p>
        </p:txBody>
      </p:sp>
    </p:spTree>
    <p:extLst>
      <p:ext uri="{BB962C8B-B14F-4D97-AF65-F5344CB8AC3E}">
        <p14:creationId xmlns:p14="http://schemas.microsoft.com/office/powerpoint/2010/main" val="3364657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DC00-055E-27AD-9A63-5FB26AFD4729}"/>
              </a:ext>
            </a:extLst>
          </p:cNvPr>
          <p:cNvSpPr>
            <a:spLocks noGrp="1"/>
          </p:cNvSpPr>
          <p:nvPr>
            <p:ph type="title"/>
          </p:nvPr>
        </p:nvSpPr>
        <p:spPr>
          <a:xfrm>
            <a:off x="2592925" y="624110"/>
            <a:ext cx="8911687" cy="1022751"/>
          </a:xfrm>
        </p:spPr>
        <p:txBody>
          <a:bodyPr>
            <a:normAutofit/>
          </a:bodyPr>
          <a:lstStyle/>
          <a:p>
            <a:r>
              <a:rPr lang="en-IN" sz="2800" dirty="0">
                <a:solidFill>
                  <a:srgbClr val="7030A0"/>
                </a:solidFill>
              </a:rPr>
              <a:t>2. Features Describing Technical Aspects</a:t>
            </a:r>
            <a:br>
              <a:rPr lang="en-IN" sz="2800" dirty="0">
                <a:solidFill>
                  <a:srgbClr val="7030A0"/>
                </a:solidFill>
              </a:rPr>
            </a:br>
            <a:r>
              <a:rPr lang="en-US" sz="2800" dirty="0">
                <a:solidFill>
                  <a:srgbClr val="C00000"/>
                </a:solidFill>
              </a:rPr>
              <a:t>Visualization of Device used for Online Shopping</a:t>
            </a:r>
            <a:endParaRPr lang="en-IN" sz="2800" dirty="0">
              <a:solidFill>
                <a:srgbClr val="C00000"/>
              </a:solidFill>
            </a:endParaRPr>
          </a:p>
        </p:txBody>
      </p:sp>
      <p:pic>
        <p:nvPicPr>
          <p:cNvPr id="5" name="Content Placeholder 4">
            <a:extLst>
              <a:ext uri="{FF2B5EF4-FFF2-40B4-BE49-F238E27FC236}">
                <a16:creationId xmlns:a16="http://schemas.microsoft.com/office/drawing/2014/main" id="{F488EC63-EE72-C075-512D-8BFB230959BC}"/>
              </a:ext>
            </a:extLst>
          </p:cNvPr>
          <p:cNvPicPr>
            <a:picLocks noGrp="1" noChangeAspect="1"/>
          </p:cNvPicPr>
          <p:nvPr>
            <p:ph idx="1"/>
          </p:nvPr>
        </p:nvPicPr>
        <p:blipFill>
          <a:blip r:embed="rId2"/>
          <a:stretch>
            <a:fillRect/>
          </a:stretch>
        </p:blipFill>
        <p:spPr>
          <a:xfrm>
            <a:off x="3799227" y="2168423"/>
            <a:ext cx="5192164" cy="19130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367F2A7-B973-0E8D-C4D2-6C9F95A59A83}"/>
              </a:ext>
            </a:extLst>
          </p:cNvPr>
          <p:cNvSpPr txBox="1"/>
          <p:nvPr/>
        </p:nvSpPr>
        <p:spPr>
          <a:xfrm>
            <a:off x="2821021" y="4416831"/>
            <a:ext cx="7638595" cy="1477328"/>
          </a:xfrm>
          <a:prstGeom prst="rect">
            <a:avLst/>
          </a:prstGeom>
          <a:noFill/>
        </p:spPr>
        <p:txBody>
          <a:bodyPr wrap="square">
            <a:spAutoFit/>
          </a:bodyPr>
          <a:lstStyle/>
          <a:p>
            <a:r>
              <a:rPr lang="en-IN" dirty="0">
                <a:solidFill>
                  <a:srgbClr val="00B050"/>
                </a:solidFill>
              </a:rPr>
              <a:t>Observations</a:t>
            </a:r>
            <a:r>
              <a:rPr lang="en-IN" dirty="0"/>
              <a:t>:</a:t>
            </a:r>
          </a:p>
          <a:p>
            <a:r>
              <a:rPr lang="en-US" dirty="0"/>
              <a:t>	</a:t>
            </a:r>
            <a:r>
              <a:rPr lang="en-US" dirty="0">
                <a:solidFill>
                  <a:srgbClr val="0070C0"/>
                </a:solidFill>
              </a:rPr>
              <a:t>1. 52.42% respondents use Smartphones for online shopping.</a:t>
            </a:r>
          </a:p>
          <a:p>
            <a:r>
              <a:rPr lang="en-US" dirty="0">
                <a:solidFill>
                  <a:srgbClr val="0070C0"/>
                </a:solidFill>
              </a:rPr>
              <a:t>	2. 31.97% respondents use Laptop for online shopping.</a:t>
            </a:r>
          </a:p>
          <a:p>
            <a:r>
              <a:rPr lang="en-US" dirty="0">
                <a:solidFill>
                  <a:srgbClr val="0070C0"/>
                </a:solidFill>
              </a:rPr>
              <a:t>	3. 11.15% respondents use Desktop for online shopping.</a:t>
            </a:r>
          </a:p>
          <a:p>
            <a:r>
              <a:rPr lang="en-US" dirty="0">
                <a:solidFill>
                  <a:srgbClr val="0070C0"/>
                </a:solidFill>
              </a:rPr>
              <a:t>	4. 4.46% respondents use Tablet for online shopping.</a:t>
            </a:r>
            <a:endParaRPr lang="en-IN" dirty="0">
              <a:solidFill>
                <a:srgbClr val="0070C0"/>
              </a:solidFill>
            </a:endParaRPr>
          </a:p>
        </p:txBody>
      </p:sp>
    </p:spTree>
    <p:extLst>
      <p:ext uri="{BB962C8B-B14F-4D97-AF65-F5344CB8AC3E}">
        <p14:creationId xmlns:p14="http://schemas.microsoft.com/office/powerpoint/2010/main" val="2623378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A41-3CD4-1F2D-6C11-86EEA5C1BA09}"/>
              </a:ext>
            </a:extLst>
          </p:cNvPr>
          <p:cNvSpPr>
            <a:spLocks noGrp="1"/>
          </p:cNvSpPr>
          <p:nvPr>
            <p:ph type="title"/>
          </p:nvPr>
        </p:nvSpPr>
        <p:spPr>
          <a:xfrm>
            <a:off x="2592925" y="624110"/>
            <a:ext cx="8911687" cy="598200"/>
          </a:xfrm>
        </p:spPr>
        <p:txBody>
          <a:bodyPr>
            <a:normAutofit/>
          </a:bodyPr>
          <a:lstStyle/>
          <a:p>
            <a:r>
              <a:rPr lang="en-US" sz="2800" dirty="0">
                <a:solidFill>
                  <a:srgbClr val="C00000"/>
                </a:solidFill>
              </a:rPr>
              <a:t>Visualization of Screen Size of Mobile Device</a:t>
            </a:r>
            <a:endParaRPr lang="en-IN" sz="2800" dirty="0">
              <a:solidFill>
                <a:srgbClr val="C00000"/>
              </a:solidFill>
            </a:endParaRPr>
          </a:p>
        </p:txBody>
      </p:sp>
      <p:pic>
        <p:nvPicPr>
          <p:cNvPr id="5" name="Content Placeholder 4">
            <a:extLst>
              <a:ext uri="{FF2B5EF4-FFF2-40B4-BE49-F238E27FC236}">
                <a16:creationId xmlns:a16="http://schemas.microsoft.com/office/drawing/2014/main" id="{2FBA4302-5074-984C-ED7B-59A9121D7C0E}"/>
              </a:ext>
            </a:extLst>
          </p:cNvPr>
          <p:cNvPicPr>
            <a:picLocks noGrp="1" noChangeAspect="1"/>
          </p:cNvPicPr>
          <p:nvPr>
            <p:ph idx="1"/>
          </p:nvPr>
        </p:nvPicPr>
        <p:blipFill>
          <a:blip r:embed="rId2"/>
          <a:stretch>
            <a:fillRect/>
          </a:stretch>
        </p:blipFill>
        <p:spPr>
          <a:xfrm>
            <a:off x="3733166" y="1317803"/>
            <a:ext cx="4725668" cy="24907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F780B04-01FC-FCF2-40B2-F620F09047BE}"/>
              </a:ext>
            </a:extLst>
          </p:cNvPr>
          <p:cNvSpPr txBox="1"/>
          <p:nvPr/>
        </p:nvSpPr>
        <p:spPr>
          <a:xfrm>
            <a:off x="1926077" y="4062869"/>
            <a:ext cx="8745166" cy="1477328"/>
          </a:xfrm>
          <a:prstGeom prst="rect">
            <a:avLst/>
          </a:prstGeom>
          <a:noFill/>
        </p:spPr>
        <p:txBody>
          <a:bodyPr wrap="square">
            <a:spAutoFit/>
          </a:bodyPr>
          <a:lstStyle/>
          <a:p>
            <a:r>
              <a:rPr lang="en-IN" dirty="0">
                <a:solidFill>
                  <a:srgbClr val="00B050"/>
                </a:solidFill>
              </a:rPr>
              <a:t>Observations</a:t>
            </a:r>
            <a:r>
              <a:rPr lang="en-IN" dirty="0">
                <a:solidFill>
                  <a:srgbClr val="0070C0"/>
                </a:solidFill>
              </a:rPr>
              <a:t>:</a:t>
            </a:r>
          </a:p>
          <a:p>
            <a:r>
              <a:rPr lang="en-IN" dirty="0">
                <a:solidFill>
                  <a:srgbClr val="0070C0"/>
                </a:solidFill>
              </a:rPr>
              <a:t>	</a:t>
            </a:r>
            <a:r>
              <a:rPr lang="en-US" dirty="0">
                <a:solidFill>
                  <a:srgbClr val="0070C0"/>
                </a:solidFill>
              </a:rPr>
              <a:t>1. 49.81% respondents have 'others' screen size of mobile device</a:t>
            </a:r>
          </a:p>
          <a:p>
            <a:r>
              <a:rPr lang="en-US" dirty="0">
                <a:solidFill>
                  <a:srgbClr val="0070C0"/>
                </a:solidFill>
              </a:rPr>
              <a:t>	2. 36.80% respondents have 5.5 inches screen size of mobile device.</a:t>
            </a:r>
          </a:p>
          <a:p>
            <a:r>
              <a:rPr lang="en-US" dirty="0">
                <a:solidFill>
                  <a:srgbClr val="0070C0"/>
                </a:solidFill>
              </a:rPr>
              <a:t>	3. 10.78% respondents have 4.7 inches screen size of mobile device.</a:t>
            </a:r>
          </a:p>
          <a:p>
            <a:r>
              <a:rPr lang="en-US" dirty="0">
                <a:solidFill>
                  <a:srgbClr val="0070C0"/>
                </a:solidFill>
              </a:rPr>
              <a:t>	4. 2.60% respondents have 5 inches screen size of mobile device.</a:t>
            </a:r>
            <a:endParaRPr lang="en-IN" dirty="0">
              <a:solidFill>
                <a:srgbClr val="0070C0"/>
              </a:solidFill>
            </a:endParaRPr>
          </a:p>
        </p:txBody>
      </p:sp>
    </p:spTree>
    <p:extLst>
      <p:ext uri="{BB962C8B-B14F-4D97-AF65-F5344CB8AC3E}">
        <p14:creationId xmlns:p14="http://schemas.microsoft.com/office/powerpoint/2010/main" val="2296737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649F0-DDCB-81D6-A634-9D65EFA4CBB5}"/>
              </a:ext>
            </a:extLst>
          </p:cNvPr>
          <p:cNvSpPr>
            <a:spLocks noGrp="1"/>
          </p:cNvSpPr>
          <p:nvPr>
            <p:ph type="title"/>
          </p:nvPr>
        </p:nvSpPr>
        <p:spPr/>
        <p:txBody>
          <a:bodyPr>
            <a:normAutofit/>
          </a:bodyPr>
          <a:lstStyle/>
          <a:p>
            <a:r>
              <a:rPr lang="en-US" sz="2800" dirty="0">
                <a:solidFill>
                  <a:srgbClr val="C00000"/>
                </a:solidFill>
              </a:rPr>
              <a:t>Visualization of </a:t>
            </a:r>
            <a:r>
              <a:rPr lang="en-IN" sz="2800" dirty="0">
                <a:solidFill>
                  <a:srgbClr val="C00000"/>
                </a:solidFill>
              </a:rPr>
              <a:t>Device OS</a:t>
            </a:r>
          </a:p>
        </p:txBody>
      </p:sp>
      <p:pic>
        <p:nvPicPr>
          <p:cNvPr id="5" name="Content Placeholder 4">
            <a:extLst>
              <a:ext uri="{FF2B5EF4-FFF2-40B4-BE49-F238E27FC236}">
                <a16:creationId xmlns:a16="http://schemas.microsoft.com/office/drawing/2014/main" id="{9057C4A0-479B-2DD4-772D-C0C05D927F27}"/>
              </a:ext>
            </a:extLst>
          </p:cNvPr>
          <p:cNvPicPr>
            <a:picLocks noGrp="1" noChangeAspect="1"/>
          </p:cNvPicPr>
          <p:nvPr>
            <p:ph idx="1"/>
          </p:nvPr>
        </p:nvPicPr>
        <p:blipFill>
          <a:blip r:embed="rId2"/>
          <a:stretch>
            <a:fillRect/>
          </a:stretch>
        </p:blipFill>
        <p:spPr>
          <a:xfrm>
            <a:off x="1465006" y="1569987"/>
            <a:ext cx="5320640" cy="2638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3B1B117-6716-DAC0-3C1B-3ED89229CD49}"/>
              </a:ext>
            </a:extLst>
          </p:cNvPr>
          <p:cNvSpPr txBox="1"/>
          <p:nvPr/>
        </p:nvSpPr>
        <p:spPr>
          <a:xfrm>
            <a:off x="1061884" y="4574147"/>
            <a:ext cx="7708490" cy="1200329"/>
          </a:xfrm>
          <a:prstGeom prst="rect">
            <a:avLst/>
          </a:prstGeom>
          <a:noFill/>
        </p:spPr>
        <p:txBody>
          <a:bodyPr wrap="square">
            <a:spAutoFit/>
          </a:bodyPr>
          <a:lstStyle/>
          <a:p>
            <a:r>
              <a:rPr lang="en-IN" dirty="0">
                <a:solidFill>
                  <a:srgbClr val="00B050"/>
                </a:solidFill>
              </a:rPr>
              <a:t>Observations</a:t>
            </a:r>
            <a:r>
              <a:rPr lang="en-IN" dirty="0">
                <a:solidFill>
                  <a:srgbClr val="0070C0"/>
                </a:solidFill>
              </a:rPr>
              <a:t>:</a:t>
            </a:r>
          </a:p>
          <a:p>
            <a:r>
              <a:rPr lang="en-IN" dirty="0">
                <a:solidFill>
                  <a:srgbClr val="0070C0"/>
                </a:solidFill>
              </a:rPr>
              <a:t>	</a:t>
            </a:r>
            <a:r>
              <a:rPr lang="en-US" dirty="0">
                <a:solidFill>
                  <a:srgbClr val="0070C0"/>
                </a:solidFill>
              </a:rPr>
              <a:t>1. 45.35% respondents have Window/windows Mobile OS for device.</a:t>
            </a:r>
          </a:p>
          <a:p>
            <a:r>
              <a:rPr lang="en-US" dirty="0">
                <a:solidFill>
                  <a:srgbClr val="0070C0"/>
                </a:solidFill>
              </a:rPr>
              <a:t>	2. 31.60% respondents have Android OS for device.</a:t>
            </a:r>
          </a:p>
          <a:p>
            <a:r>
              <a:rPr lang="en-US" dirty="0">
                <a:solidFill>
                  <a:srgbClr val="0070C0"/>
                </a:solidFill>
              </a:rPr>
              <a:t>	3. 23.05% respondents have IOS/Mac OS for device.</a:t>
            </a:r>
            <a:endParaRPr lang="en-IN" dirty="0">
              <a:solidFill>
                <a:srgbClr val="0070C0"/>
              </a:solidFill>
            </a:endParaRPr>
          </a:p>
        </p:txBody>
      </p:sp>
    </p:spTree>
    <p:extLst>
      <p:ext uri="{BB962C8B-B14F-4D97-AF65-F5344CB8AC3E}">
        <p14:creationId xmlns:p14="http://schemas.microsoft.com/office/powerpoint/2010/main" val="1127928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DB25-F087-E082-E1F7-1FBAFCD4C9BC}"/>
              </a:ext>
            </a:extLst>
          </p:cNvPr>
          <p:cNvSpPr>
            <a:spLocks noGrp="1"/>
          </p:cNvSpPr>
          <p:nvPr>
            <p:ph type="title"/>
          </p:nvPr>
        </p:nvSpPr>
        <p:spPr/>
        <p:txBody>
          <a:bodyPr/>
          <a:lstStyle/>
          <a:p>
            <a:pPr algn="ctr"/>
            <a:r>
              <a:rPr lang="en-IN" b="1" dirty="0"/>
              <a:t>ACKNOWLEDGMENT</a:t>
            </a:r>
          </a:p>
        </p:txBody>
      </p:sp>
      <p:sp>
        <p:nvSpPr>
          <p:cNvPr id="3" name="Content Placeholder 2">
            <a:extLst>
              <a:ext uri="{FF2B5EF4-FFF2-40B4-BE49-F238E27FC236}">
                <a16:creationId xmlns:a16="http://schemas.microsoft.com/office/drawing/2014/main" id="{80463796-DCCA-0062-DC92-A81E4D0422F3}"/>
              </a:ext>
            </a:extLst>
          </p:cNvPr>
          <p:cNvSpPr>
            <a:spLocks noGrp="1"/>
          </p:cNvSpPr>
          <p:nvPr>
            <p:ph idx="1"/>
          </p:nvPr>
        </p:nvSpPr>
        <p:spPr/>
        <p:txBody>
          <a:bodyPr>
            <a:normAutofit fontScale="77500" lnSpcReduction="20000"/>
          </a:bodyPr>
          <a:lstStyle/>
          <a:p>
            <a:r>
              <a:rPr lang="en-US" sz="2000" dirty="0"/>
              <a:t>       I would like to express my special gratitude to “Flip Robo” team, who has given me this opportunity to deal with a beautiful dataset and it has helped me to improve my analyzation skills. And I want to express my</a:t>
            </a:r>
            <a:r>
              <a:rPr lang="en-US" sz="1400" dirty="0"/>
              <a:t> </a:t>
            </a:r>
            <a:r>
              <a:rPr lang="en-US" sz="2000" dirty="0"/>
              <a:t>huge gratitude to Ms. Khushboo Garg (SME Flip Robo), she is the person who has helped me to get out of all the difficulties I faced while doing the </a:t>
            </a:r>
            <a:r>
              <a:rPr lang="en-IN" sz="2000" dirty="0"/>
              <a:t>project.</a:t>
            </a:r>
          </a:p>
          <a:p>
            <a:r>
              <a:rPr lang="en-US" sz="2000" dirty="0"/>
              <a:t>       A huge thanks to “Data trained” who are the reason behind my</a:t>
            </a:r>
            <a:r>
              <a:rPr lang="en-IN" sz="2000" dirty="0"/>
              <a:t> </a:t>
            </a:r>
            <a:r>
              <a:rPr lang="en-US" sz="2000" dirty="0"/>
              <a:t>Internship at </a:t>
            </a:r>
            <a:r>
              <a:rPr lang="en-US" sz="2000" dirty="0" err="1"/>
              <a:t>Fliprobo</a:t>
            </a:r>
            <a:r>
              <a:rPr lang="en-US" sz="2000" dirty="0"/>
              <a:t>. Last but not least my parents who have been my backbone in every step of my life. </a:t>
            </a:r>
            <a:endParaRPr lang="en-IN" sz="2000" dirty="0"/>
          </a:p>
          <a:p>
            <a:r>
              <a:rPr lang="en-US" sz="2000" dirty="0"/>
              <a:t>References use in this project:</a:t>
            </a:r>
            <a:endParaRPr lang="en-IN" sz="2000" dirty="0"/>
          </a:p>
          <a:p>
            <a:r>
              <a:rPr lang="en-US" sz="2000" dirty="0"/>
              <a:t>      1. SCIKIT Learn Library Documentation</a:t>
            </a:r>
            <a:endParaRPr lang="en-IN" sz="2000" dirty="0"/>
          </a:p>
          <a:p>
            <a:r>
              <a:rPr lang="en-US" sz="2000" dirty="0"/>
              <a:t>      2. Blogs from towardsdatascience, Analytics Vidya, Medium</a:t>
            </a:r>
            <a:endParaRPr lang="en-IN" sz="2000" dirty="0"/>
          </a:p>
          <a:p>
            <a:r>
              <a:rPr lang="en-US" sz="2000" dirty="0"/>
              <a:t>      3. Andrew Ng Notes on Machine Learning (GitHub)</a:t>
            </a:r>
            <a:endParaRPr lang="en-IN" sz="2000" dirty="0"/>
          </a:p>
          <a:p>
            <a:r>
              <a:rPr lang="en-US" sz="2000" dirty="0"/>
              <a:t>      4. Data Science Projects with Python Second Edition by </a:t>
            </a:r>
            <a:r>
              <a:rPr lang="en-US" sz="2000" dirty="0" err="1"/>
              <a:t>Packt</a:t>
            </a:r>
            <a:endParaRPr lang="en-IN" sz="2000" dirty="0"/>
          </a:p>
          <a:p>
            <a:r>
              <a:rPr lang="en-US" sz="2000" dirty="0"/>
              <a:t>      5. Hands on Machine learning with scikit learn and tensor flow by</a:t>
            </a:r>
            <a:r>
              <a:rPr lang="en-IN" sz="2000" dirty="0"/>
              <a:t> </a:t>
            </a:r>
            <a:r>
              <a:rPr lang="en-IN" sz="2000" dirty="0" err="1"/>
              <a:t>Aurelien</a:t>
            </a:r>
            <a:r>
              <a:rPr lang="en-IN" sz="2000" dirty="0"/>
              <a:t> </a:t>
            </a:r>
            <a:r>
              <a:rPr lang="en-IN" sz="2000" dirty="0" err="1"/>
              <a:t>Geron</a:t>
            </a:r>
            <a:endParaRPr lang="en-IN" sz="2000" dirty="0"/>
          </a:p>
        </p:txBody>
      </p:sp>
    </p:spTree>
    <p:extLst>
      <p:ext uri="{BB962C8B-B14F-4D97-AF65-F5344CB8AC3E}">
        <p14:creationId xmlns:p14="http://schemas.microsoft.com/office/powerpoint/2010/main" val="693294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126D-900D-661A-A133-66BA35DB8D61}"/>
              </a:ext>
            </a:extLst>
          </p:cNvPr>
          <p:cNvSpPr>
            <a:spLocks noGrp="1"/>
          </p:cNvSpPr>
          <p:nvPr>
            <p:ph type="title"/>
          </p:nvPr>
        </p:nvSpPr>
        <p:spPr>
          <a:xfrm>
            <a:off x="757085" y="365125"/>
            <a:ext cx="10596716" cy="1325563"/>
          </a:xfrm>
        </p:spPr>
        <p:txBody>
          <a:bodyPr>
            <a:normAutofit/>
          </a:bodyPr>
          <a:lstStyle/>
          <a:p>
            <a:r>
              <a:rPr lang="en-US" sz="2800" dirty="0">
                <a:solidFill>
                  <a:srgbClr val="C00000"/>
                </a:solidFill>
              </a:rPr>
              <a:t>Visualization of Browser to access the website</a:t>
            </a:r>
            <a:endParaRPr lang="en-IN" sz="2800" dirty="0">
              <a:solidFill>
                <a:srgbClr val="C00000"/>
              </a:solidFill>
            </a:endParaRPr>
          </a:p>
        </p:txBody>
      </p:sp>
      <p:pic>
        <p:nvPicPr>
          <p:cNvPr id="5" name="Content Placeholder 4">
            <a:extLst>
              <a:ext uri="{FF2B5EF4-FFF2-40B4-BE49-F238E27FC236}">
                <a16:creationId xmlns:a16="http://schemas.microsoft.com/office/drawing/2014/main" id="{EBE5D6AC-B767-5C99-98E8-9D7D67048DF0}"/>
              </a:ext>
            </a:extLst>
          </p:cNvPr>
          <p:cNvPicPr>
            <a:picLocks noGrp="1" noChangeAspect="1"/>
          </p:cNvPicPr>
          <p:nvPr>
            <p:ph idx="1"/>
          </p:nvPr>
        </p:nvPicPr>
        <p:blipFill>
          <a:blip r:embed="rId2"/>
          <a:stretch>
            <a:fillRect/>
          </a:stretch>
        </p:blipFill>
        <p:spPr>
          <a:xfrm>
            <a:off x="1558010" y="1359395"/>
            <a:ext cx="4988165" cy="2697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778D60A-005E-451D-D026-13AB8FB8F74F}"/>
              </a:ext>
            </a:extLst>
          </p:cNvPr>
          <p:cNvSpPr txBox="1"/>
          <p:nvPr/>
        </p:nvSpPr>
        <p:spPr>
          <a:xfrm>
            <a:off x="1032388" y="4465992"/>
            <a:ext cx="8783416" cy="1477328"/>
          </a:xfrm>
          <a:prstGeom prst="rect">
            <a:avLst/>
          </a:prstGeom>
          <a:noFill/>
        </p:spPr>
        <p:txBody>
          <a:bodyPr wrap="square">
            <a:spAutoFit/>
          </a:bodyPr>
          <a:lstStyle/>
          <a:p>
            <a:r>
              <a:rPr lang="en-IN" dirty="0">
                <a:solidFill>
                  <a:srgbClr val="00B050"/>
                </a:solidFill>
              </a:rPr>
              <a:t>Observations</a:t>
            </a:r>
            <a:r>
              <a:rPr lang="en-IN" dirty="0">
                <a:solidFill>
                  <a:srgbClr val="0070C0"/>
                </a:solidFill>
              </a:rPr>
              <a:t>:</a:t>
            </a:r>
          </a:p>
          <a:p>
            <a:r>
              <a:rPr lang="en-IN" dirty="0">
                <a:solidFill>
                  <a:srgbClr val="0070C0"/>
                </a:solidFill>
              </a:rPr>
              <a:t>	1. 80.30% respondents use Google chrome browser for online shopping.</a:t>
            </a:r>
          </a:p>
          <a:p>
            <a:r>
              <a:rPr lang="en-IN" dirty="0">
                <a:solidFill>
                  <a:srgbClr val="0070C0"/>
                </a:solidFill>
              </a:rPr>
              <a:t>	2. 14.87% respondents use Safari browser for online shopping.</a:t>
            </a:r>
          </a:p>
          <a:p>
            <a:r>
              <a:rPr lang="en-IN" dirty="0">
                <a:solidFill>
                  <a:srgbClr val="0070C0"/>
                </a:solidFill>
              </a:rPr>
              <a:t>	3. 2.97% respondents use Opera  browser for online shopping.</a:t>
            </a:r>
          </a:p>
          <a:p>
            <a:r>
              <a:rPr lang="en-IN" dirty="0">
                <a:solidFill>
                  <a:srgbClr val="0070C0"/>
                </a:solidFill>
              </a:rPr>
              <a:t>	4. 1.86% respondents use Mozilla Firefox  browser for online shopping.</a:t>
            </a:r>
          </a:p>
        </p:txBody>
      </p:sp>
    </p:spTree>
    <p:extLst>
      <p:ext uri="{BB962C8B-B14F-4D97-AF65-F5344CB8AC3E}">
        <p14:creationId xmlns:p14="http://schemas.microsoft.com/office/powerpoint/2010/main" val="4222626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C047-9DE5-1A97-A8AA-37CFA4A20F37}"/>
              </a:ext>
            </a:extLst>
          </p:cNvPr>
          <p:cNvSpPr>
            <a:spLocks noGrp="1"/>
          </p:cNvSpPr>
          <p:nvPr>
            <p:ph type="title"/>
          </p:nvPr>
        </p:nvSpPr>
        <p:spPr>
          <a:xfrm>
            <a:off x="737419" y="315965"/>
            <a:ext cx="10616381" cy="705440"/>
          </a:xfrm>
        </p:spPr>
        <p:txBody>
          <a:bodyPr>
            <a:normAutofit/>
          </a:bodyPr>
          <a:lstStyle/>
          <a:p>
            <a:r>
              <a:rPr lang="en-US" sz="2800" dirty="0">
                <a:solidFill>
                  <a:srgbClr val="C00000"/>
                </a:solidFill>
              </a:rPr>
              <a:t>Visualization of Channel to arrive Online Store</a:t>
            </a:r>
            <a:endParaRPr lang="en-IN" sz="2800" dirty="0"/>
          </a:p>
        </p:txBody>
      </p:sp>
      <p:pic>
        <p:nvPicPr>
          <p:cNvPr id="5" name="Content Placeholder 4">
            <a:extLst>
              <a:ext uri="{FF2B5EF4-FFF2-40B4-BE49-F238E27FC236}">
                <a16:creationId xmlns:a16="http://schemas.microsoft.com/office/drawing/2014/main" id="{2834C09C-63A4-9C2F-8B58-38929F3304DF}"/>
              </a:ext>
            </a:extLst>
          </p:cNvPr>
          <p:cNvPicPr>
            <a:picLocks noGrp="1" noChangeAspect="1"/>
          </p:cNvPicPr>
          <p:nvPr>
            <p:ph idx="1"/>
          </p:nvPr>
        </p:nvPicPr>
        <p:blipFill>
          <a:blip r:embed="rId2"/>
          <a:stretch>
            <a:fillRect/>
          </a:stretch>
        </p:blipFill>
        <p:spPr>
          <a:xfrm>
            <a:off x="2990967" y="1282021"/>
            <a:ext cx="4565890" cy="25988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80A4C91F-0870-6A04-684B-62B6A9732BB0}"/>
              </a:ext>
            </a:extLst>
          </p:cNvPr>
          <p:cNvSpPr txBox="1"/>
          <p:nvPr/>
        </p:nvSpPr>
        <p:spPr>
          <a:xfrm>
            <a:off x="1160206" y="4141528"/>
            <a:ext cx="10863181" cy="1200329"/>
          </a:xfrm>
          <a:prstGeom prst="rect">
            <a:avLst/>
          </a:prstGeom>
          <a:noFill/>
        </p:spPr>
        <p:txBody>
          <a:bodyPr wrap="square">
            <a:spAutoFit/>
          </a:bodyPr>
          <a:lstStyle/>
          <a:p>
            <a:r>
              <a:rPr lang="en-IN" dirty="0">
                <a:solidFill>
                  <a:schemeClr val="accent6"/>
                </a:solidFill>
              </a:rPr>
              <a:t>Observations</a:t>
            </a:r>
            <a:r>
              <a:rPr lang="en-IN" dirty="0">
                <a:solidFill>
                  <a:srgbClr val="0070C0"/>
                </a:solidFill>
              </a:rPr>
              <a:t>:</a:t>
            </a:r>
          </a:p>
          <a:p>
            <a:r>
              <a:rPr lang="en-US" dirty="0">
                <a:solidFill>
                  <a:srgbClr val="0070C0"/>
                </a:solidFill>
              </a:rPr>
              <a:t>	1. 85.50% respondents use Search Engine channel to arrive at your favorite online store.</a:t>
            </a:r>
          </a:p>
          <a:p>
            <a:r>
              <a:rPr lang="en-US" dirty="0">
                <a:solidFill>
                  <a:srgbClr val="0070C0"/>
                </a:solidFill>
              </a:rPr>
              <a:t>	2. 7.43% respondents use Content Marketing channel to arrive at your favorite online store.</a:t>
            </a:r>
          </a:p>
          <a:p>
            <a:r>
              <a:rPr lang="en-US" dirty="0">
                <a:solidFill>
                  <a:srgbClr val="0070C0"/>
                </a:solidFill>
              </a:rPr>
              <a:t>	3. 7.06% respondents use Display Adverts channel to arrive at your favorite online store.</a:t>
            </a:r>
            <a:endParaRPr lang="en-IN" dirty="0">
              <a:solidFill>
                <a:srgbClr val="0070C0"/>
              </a:solidFill>
            </a:endParaRPr>
          </a:p>
        </p:txBody>
      </p:sp>
    </p:spTree>
    <p:extLst>
      <p:ext uri="{BB962C8B-B14F-4D97-AF65-F5344CB8AC3E}">
        <p14:creationId xmlns:p14="http://schemas.microsoft.com/office/powerpoint/2010/main" val="395169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615E-47FC-8DA2-337C-864DAFE9020D}"/>
              </a:ext>
            </a:extLst>
          </p:cNvPr>
          <p:cNvSpPr>
            <a:spLocks noGrp="1"/>
          </p:cNvSpPr>
          <p:nvPr>
            <p:ph type="title"/>
          </p:nvPr>
        </p:nvSpPr>
        <p:spPr>
          <a:xfrm>
            <a:off x="806245" y="345670"/>
            <a:ext cx="10547555" cy="662127"/>
          </a:xfrm>
        </p:spPr>
        <p:txBody>
          <a:bodyPr>
            <a:normAutofit/>
          </a:bodyPr>
          <a:lstStyle/>
          <a:p>
            <a:r>
              <a:rPr lang="en-US" sz="2800" dirty="0">
                <a:solidFill>
                  <a:srgbClr val="C00000"/>
                </a:solidFill>
              </a:rPr>
              <a:t>Visualization of How do you reach Online Retail Store</a:t>
            </a:r>
            <a:endParaRPr lang="en-IN" sz="2800" dirty="0"/>
          </a:p>
        </p:txBody>
      </p:sp>
      <p:pic>
        <p:nvPicPr>
          <p:cNvPr id="5" name="Content Placeholder 4">
            <a:extLst>
              <a:ext uri="{FF2B5EF4-FFF2-40B4-BE49-F238E27FC236}">
                <a16:creationId xmlns:a16="http://schemas.microsoft.com/office/drawing/2014/main" id="{511824BC-E787-E54C-FD54-6558B04528A7}"/>
              </a:ext>
            </a:extLst>
          </p:cNvPr>
          <p:cNvPicPr>
            <a:picLocks noGrp="1" noChangeAspect="1"/>
          </p:cNvPicPr>
          <p:nvPr>
            <p:ph idx="1"/>
          </p:nvPr>
        </p:nvPicPr>
        <p:blipFill>
          <a:blip r:embed="rId2"/>
          <a:stretch>
            <a:fillRect/>
          </a:stretch>
        </p:blipFill>
        <p:spPr>
          <a:xfrm>
            <a:off x="3142662" y="1290960"/>
            <a:ext cx="4607406" cy="2205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6D8491A-23CD-7D85-05BD-AD7D63652BA1}"/>
              </a:ext>
            </a:extLst>
          </p:cNvPr>
          <p:cNvSpPr txBox="1"/>
          <p:nvPr/>
        </p:nvSpPr>
        <p:spPr>
          <a:xfrm>
            <a:off x="1012724" y="4095877"/>
            <a:ext cx="9478296" cy="1754326"/>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32.34% respondents use Search Engine to reach Online Store after first visit.</a:t>
            </a:r>
          </a:p>
          <a:p>
            <a:r>
              <a:rPr lang="en-US" dirty="0">
                <a:solidFill>
                  <a:schemeClr val="accent1"/>
                </a:solidFill>
              </a:rPr>
              <a:t>	2. 31.97% respondents reach Online Store Via application after first visit.</a:t>
            </a:r>
          </a:p>
          <a:p>
            <a:r>
              <a:rPr lang="en-US" dirty="0">
                <a:solidFill>
                  <a:schemeClr val="accent1"/>
                </a:solidFill>
              </a:rPr>
              <a:t>	3. 26.02% respondents reach Online Store by  Direct URL after first visit.</a:t>
            </a:r>
          </a:p>
          <a:p>
            <a:r>
              <a:rPr lang="en-US" dirty="0">
                <a:solidFill>
                  <a:schemeClr val="accent1"/>
                </a:solidFill>
              </a:rPr>
              <a:t>	4. 6.69% respondents reach Online Store through E-mail after first visit.</a:t>
            </a:r>
          </a:p>
          <a:p>
            <a:r>
              <a:rPr lang="en-US" dirty="0">
                <a:solidFill>
                  <a:schemeClr val="accent1"/>
                </a:solidFill>
              </a:rPr>
              <a:t>	5. 2.97% respondents use Social Media to reach Online Store after first visit.</a:t>
            </a:r>
            <a:endParaRPr lang="en-IN" dirty="0">
              <a:solidFill>
                <a:schemeClr val="accent1"/>
              </a:solidFill>
            </a:endParaRPr>
          </a:p>
        </p:txBody>
      </p:sp>
    </p:spTree>
    <p:extLst>
      <p:ext uri="{BB962C8B-B14F-4D97-AF65-F5344CB8AC3E}">
        <p14:creationId xmlns:p14="http://schemas.microsoft.com/office/powerpoint/2010/main" val="3263187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B7A39-56A6-595F-1CC3-4C196825E86A}"/>
              </a:ext>
            </a:extLst>
          </p:cNvPr>
          <p:cNvSpPr>
            <a:spLocks noGrp="1"/>
          </p:cNvSpPr>
          <p:nvPr>
            <p:ph type="title"/>
          </p:nvPr>
        </p:nvSpPr>
        <p:spPr>
          <a:xfrm>
            <a:off x="2592925" y="624110"/>
            <a:ext cx="8911687" cy="572392"/>
          </a:xfrm>
        </p:spPr>
        <p:txBody>
          <a:bodyPr>
            <a:normAutofit/>
          </a:bodyPr>
          <a:lstStyle/>
          <a:p>
            <a:r>
              <a:rPr lang="en-US" sz="2800" dirty="0">
                <a:solidFill>
                  <a:srgbClr val="C00000"/>
                </a:solidFill>
              </a:rPr>
              <a:t>Visualization of Explore e-retail before </a:t>
            </a:r>
            <a:r>
              <a:rPr lang="en-US" sz="2800" dirty="0" err="1">
                <a:solidFill>
                  <a:srgbClr val="C00000"/>
                </a:solidFill>
              </a:rPr>
              <a:t>purchse</a:t>
            </a:r>
            <a:endParaRPr lang="en-IN" sz="2800" dirty="0"/>
          </a:p>
        </p:txBody>
      </p:sp>
      <p:pic>
        <p:nvPicPr>
          <p:cNvPr id="5" name="Content Placeholder 4">
            <a:extLst>
              <a:ext uri="{FF2B5EF4-FFF2-40B4-BE49-F238E27FC236}">
                <a16:creationId xmlns:a16="http://schemas.microsoft.com/office/drawing/2014/main" id="{4653A5E1-9E45-E6C5-1556-3E908F083A2F}"/>
              </a:ext>
            </a:extLst>
          </p:cNvPr>
          <p:cNvPicPr>
            <a:picLocks noGrp="1" noChangeAspect="1"/>
          </p:cNvPicPr>
          <p:nvPr>
            <p:ph idx="1"/>
          </p:nvPr>
        </p:nvPicPr>
        <p:blipFill>
          <a:blip r:embed="rId2"/>
          <a:stretch>
            <a:fillRect/>
          </a:stretch>
        </p:blipFill>
        <p:spPr>
          <a:xfrm>
            <a:off x="3897766" y="1320803"/>
            <a:ext cx="4792386" cy="2254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56A75BA-63C2-3693-35E4-81025E1F6CFA}"/>
              </a:ext>
            </a:extLst>
          </p:cNvPr>
          <p:cNvSpPr txBox="1"/>
          <p:nvPr/>
        </p:nvSpPr>
        <p:spPr>
          <a:xfrm>
            <a:off x="1498060" y="4112030"/>
            <a:ext cx="9591472" cy="1754326"/>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45.72% respondents take More than 15 minutes to take a purchase decision.</a:t>
            </a:r>
          </a:p>
          <a:p>
            <a:r>
              <a:rPr lang="en-US" dirty="0">
                <a:solidFill>
                  <a:schemeClr val="accent1"/>
                </a:solidFill>
              </a:rPr>
              <a:t>	2. 26.39% respondents take 6-10 minutes to take a purchase decision.</a:t>
            </a:r>
          </a:p>
          <a:p>
            <a:r>
              <a:rPr lang="en-US" dirty="0">
                <a:solidFill>
                  <a:schemeClr val="accent1"/>
                </a:solidFill>
              </a:rPr>
              <a:t>	3. 17.10% respondents take 11-15 minutes to take a purchase decision.</a:t>
            </a:r>
          </a:p>
          <a:p>
            <a:r>
              <a:rPr lang="en-US" dirty="0">
                <a:solidFill>
                  <a:schemeClr val="accent1"/>
                </a:solidFill>
              </a:rPr>
              <a:t>	4. 5.58% respondents take less than 1 min to take a purchase decision.</a:t>
            </a:r>
          </a:p>
          <a:p>
            <a:r>
              <a:rPr lang="en-US" dirty="0">
                <a:solidFill>
                  <a:schemeClr val="accent1"/>
                </a:solidFill>
              </a:rPr>
              <a:t>	5. 5.20% respondents take 1-5 minutes to take a purchase decision.</a:t>
            </a:r>
            <a:endParaRPr lang="en-IN" dirty="0">
              <a:solidFill>
                <a:schemeClr val="accent1"/>
              </a:solidFill>
            </a:endParaRPr>
          </a:p>
        </p:txBody>
      </p:sp>
    </p:spTree>
    <p:extLst>
      <p:ext uri="{BB962C8B-B14F-4D97-AF65-F5344CB8AC3E}">
        <p14:creationId xmlns:p14="http://schemas.microsoft.com/office/powerpoint/2010/main" val="838530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C344-110B-FAA4-1E8C-37EC2F45327E}"/>
              </a:ext>
            </a:extLst>
          </p:cNvPr>
          <p:cNvSpPr>
            <a:spLocks noGrp="1"/>
          </p:cNvSpPr>
          <p:nvPr>
            <p:ph type="title"/>
          </p:nvPr>
        </p:nvSpPr>
        <p:spPr>
          <a:xfrm>
            <a:off x="2286000" y="365126"/>
            <a:ext cx="9067800" cy="711102"/>
          </a:xfrm>
        </p:spPr>
        <p:txBody>
          <a:bodyPr>
            <a:normAutofit/>
          </a:bodyPr>
          <a:lstStyle/>
          <a:p>
            <a:r>
              <a:rPr lang="en-US" sz="2800" dirty="0">
                <a:solidFill>
                  <a:srgbClr val="C00000"/>
                </a:solidFill>
              </a:rPr>
              <a:t>Visualization of Preferred Payment Method</a:t>
            </a:r>
            <a:endParaRPr lang="en-IN" sz="2800" dirty="0"/>
          </a:p>
        </p:txBody>
      </p:sp>
      <p:pic>
        <p:nvPicPr>
          <p:cNvPr id="5" name="Content Placeholder 4">
            <a:extLst>
              <a:ext uri="{FF2B5EF4-FFF2-40B4-BE49-F238E27FC236}">
                <a16:creationId xmlns:a16="http://schemas.microsoft.com/office/drawing/2014/main" id="{3A149CAF-48E6-B254-76DC-9C9DA0FBE077}"/>
              </a:ext>
            </a:extLst>
          </p:cNvPr>
          <p:cNvPicPr>
            <a:picLocks noGrp="1" noChangeAspect="1"/>
          </p:cNvPicPr>
          <p:nvPr>
            <p:ph idx="1"/>
          </p:nvPr>
        </p:nvPicPr>
        <p:blipFill>
          <a:blip r:embed="rId2"/>
          <a:stretch>
            <a:fillRect/>
          </a:stretch>
        </p:blipFill>
        <p:spPr>
          <a:xfrm>
            <a:off x="3362494" y="1214085"/>
            <a:ext cx="4489151" cy="24514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CDA0D8D-DA53-E0A4-BD2F-2FC24B103BF7}"/>
              </a:ext>
            </a:extLst>
          </p:cNvPr>
          <p:cNvSpPr txBox="1"/>
          <p:nvPr/>
        </p:nvSpPr>
        <p:spPr>
          <a:xfrm>
            <a:off x="1012723" y="4338172"/>
            <a:ext cx="10738289" cy="1200329"/>
          </a:xfrm>
          <a:prstGeom prst="rect">
            <a:avLst/>
          </a:prstGeom>
          <a:noFill/>
        </p:spPr>
        <p:txBody>
          <a:bodyPr wrap="square">
            <a:spAutoFit/>
          </a:bodyPr>
          <a:lstStyle/>
          <a:p>
            <a:r>
              <a:rPr lang="en-IN" dirty="0">
                <a:solidFill>
                  <a:srgbClr val="00B050"/>
                </a:solidFill>
              </a:rPr>
              <a:t>Observations</a:t>
            </a:r>
            <a:r>
              <a:rPr lang="en-IN" dirty="0">
                <a:solidFill>
                  <a:schemeClr val="accent1"/>
                </a:solidFill>
              </a:rPr>
              <a:t>:</a:t>
            </a:r>
          </a:p>
          <a:p>
            <a:r>
              <a:rPr lang="en-US" dirty="0">
                <a:solidFill>
                  <a:schemeClr val="accent1"/>
                </a:solidFill>
              </a:rPr>
              <a:t>	1. 55.02% respondents considers using Credit/Debit cards as a preferred payment method.</a:t>
            </a:r>
          </a:p>
          <a:p>
            <a:r>
              <a:rPr lang="en-US" dirty="0">
                <a:solidFill>
                  <a:schemeClr val="accent1"/>
                </a:solidFill>
              </a:rPr>
              <a:t>	2. 28.25% respondents choose Cash on Delivery (</a:t>
            </a:r>
            <a:r>
              <a:rPr lang="en-US" dirty="0" err="1">
                <a:solidFill>
                  <a:schemeClr val="accent1"/>
                </a:solidFill>
              </a:rPr>
              <a:t>CoD</a:t>
            </a:r>
            <a:r>
              <a:rPr lang="en-US" dirty="0">
                <a:solidFill>
                  <a:schemeClr val="accent1"/>
                </a:solidFill>
              </a:rPr>
              <a:t>) as preferred payment method.</a:t>
            </a:r>
          </a:p>
          <a:p>
            <a:r>
              <a:rPr lang="en-US" dirty="0">
                <a:solidFill>
                  <a:schemeClr val="accent1"/>
                </a:solidFill>
              </a:rPr>
              <a:t>	3. 16.73% respondents make payment through E-wallets (Paytm, </a:t>
            </a:r>
            <a:r>
              <a:rPr lang="en-US" dirty="0" err="1">
                <a:solidFill>
                  <a:schemeClr val="accent1"/>
                </a:solidFill>
              </a:rPr>
              <a:t>Freecharge</a:t>
            </a:r>
            <a:r>
              <a:rPr lang="en-US" dirty="0">
                <a:solidFill>
                  <a:schemeClr val="accent1"/>
                </a:solidFill>
              </a:rPr>
              <a:t> etc.)</a:t>
            </a:r>
            <a:endParaRPr lang="en-IN" dirty="0">
              <a:solidFill>
                <a:schemeClr val="accent1"/>
              </a:solidFill>
            </a:endParaRPr>
          </a:p>
        </p:txBody>
      </p:sp>
    </p:spTree>
    <p:extLst>
      <p:ext uri="{BB962C8B-B14F-4D97-AF65-F5344CB8AC3E}">
        <p14:creationId xmlns:p14="http://schemas.microsoft.com/office/powerpoint/2010/main" val="3991762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CC09F-95E1-74A2-6561-82D5D14FF163}"/>
              </a:ext>
            </a:extLst>
          </p:cNvPr>
          <p:cNvSpPr>
            <a:spLocks noGrp="1"/>
          </p:cNvSpPr>
          <p:nvPr>
            <p:ph type="title"/>
          </p:nvPr>
        </p:nvSpPr>
        <p:spPr>
          <a:xfrm>
            <a:off x="2859932" y="365125"/>
            <a:ext cx="8493867" cy="728743"/>
          </a:xfrm>
        </p:spPr>
        <p:txBody>
          <a:bodyPr>
            <a:normAutofit/>
          </a:bodyPr>
          <a:lstStyle/>
          <a:p>
            <a:r>
              <a:rPr lang="en-US" sz="2800" dirty="0">
                <a:solidFill>
                  <a:srgbClr val="C00000"/>
                </a:solidFill>
              </a:rPr>
              <a:t>Visualization of Abandon Shopping Cart</a:t>
            </a:r>
            <a:endParaRPr lang="en-IN" sz="2800" dirty="0"/>
          </a:p>
        </p:txBody>
      </p:sp>
      <p:pic>
        <p:nvPicPr>
          <p:cNvPr id="5" name="Content Placeholder 4">
            <a:extLst>
              <a:ext uri="{FF2B5EF4-FFF2-40B4-BE49-F238E27FC236}">
                <a16:creationId xmlns:a16="http://schemas.microsoft.com/office/drawing/2014/main" id="{115163EB-D13F-E42D-3E6A-128D86EC0E01}"/>
              </a:ext>
            </a:extLst>
          </p:cNvPr>
          <p:cNvPicPr>
            <a:picLocks noGrp="1" noChangeAspect="1"/>
          </p:cNvPicPr>
          <p:nvPr>
            <p:ph idx="1"/>
          </p:nvPr>
        </p:nvPicPr>
        <p:blipFill>
          <a:blip r:embed="rId2"/>
          <a:stretch>
            <a:fillRect/>
          </a:stretch>
        </p:blipFill>
        <p:spPr>
          <a:xfrm>
            <a:off x="3599921" y="1093868"/>
            <a:ext cx="4789753" cy="22469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B7EAC6D-F9CA-E3D8-E921-F6CB159124EB}"/>
              </a:ext>
            </a:extLst>
          </p:cNvPr>
          <p:cNvSpPr txBox="1"/>
          <p:nvPr/>
        </p:nvSpPr>
        <p:spPr>
          <a:xfrm>
            <a:off x="2509735" y="3974379"/>
            <a:ext cx="7393021" cy="147732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63.57% respondents abandon their cart sometimes.</a:t>
            </a:r>
          </a:p>
          <a:p>
            <a:r>
              <a:rPr lang="en-US" dirty="0">
                <a:solidFill>
                  <a:schemeClr val="accent1"/>
                </a:solidFill>
              </a:rPr>
              <a:t>	2. 17.84% respondents never abandon their cart.</a:t>
            </a:r>
          </a:p>
          <a:p>
            <a:r>
              <a:rPr lang="en-US" dirty="0">
                <a:solidFill>
                  <a:schemeClr val="accent1"/>
                </a:solidFill>
              </a:rPr>
              <a:t>	3. 13% respondents abandon their cart Frequently.</a:t>
            </a:r>
          </a:p>
          <a:p>
            <a:r>
              <a:rPr lang="en-US" dirty="0">
                <a:solidFill>
                  <a:schemeClr val="accent1"/>
                </a:solidFill>
              </a:rPr>
              <a:t>	4. 5.58% respondents abandon their cart Very Frequently.</a:t>
            </a:r>
            <a:endParaRPr lang="en-IN" dirty="0">
              <a:solidFill>
                <a:schemeClr val="accent1"/>
              </a:solidFill>
            </a:endParaRPr>
          </a:p>
        </p:txBody>
      </p:sp>
    </p:spTree>
    <p:extLst>
      <p:ext uri="{BB962C8B-B14F-4D97-AF65-F5344CB8AC3E}">
        <p14:creationId xmlns:p14="http://schemas.microsoft.com/office/powerpoint/2010/main" val="1362437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47FE0-FE37-5BC3-D362-0496A4D4F158}"/>
              </a:ext>
            </a:extLst>
          </p:cNvPr>
          <p:cNvSpPr>
            <a:spLocks noGrp="1"/>
          </p:cNvSpPr>
          <p:nvPr>
            <p:ph type="title"/>
          </p:nvPr>
        </p:nvSpPr>
        <p:spPr>
          <a:xfrm>
            <a:off x="1996750" y="365126"/>
            <a:ext cx="9357049" cy="627096"/>
          </a:xfrm>
        </p:spPr>
        <p:txBody>
          <a:bodyPr>
            <a:normAutofit/>
          </a:bodyPr>
          <a:lstStyle/>
          <a:p>
            <a:r>
              <a:rPr lang="en-US" sz="2800" dirty="0">
                <a:solidFill>
                  <a:srgbClr val="C00000"/>
                </a:solidFill>
              </a:rPr>
              <a:t>Visualization of Reason for Abandon Shopping Cart</a:t>
            </a:r>
            <a:endParaRPr lang="en-IN" sz="2800" dirty="0"/>
          </a:p>
        </p:txBody>
      </p:sp>
      <p:pic>
        <p:nvPicPr>
          <p:cNvPr id="5" name="Content Placeholder 4">
            <a:extLst>
              <a:ext uri="{FF2B5EF4-FFF2-40B4-BE49-F238E27FC236}">
                <a16:creationId xmlns:a16="http://schemas.microsoft.com/office/drawing/2014/main" id="{35C1EEE8-CA77-9532-CE19-0D9EA20BA9FB}"/>
              </a:ext>
            </a:extLst>
          </p:cNvPr>
          <p:cNvPicPr>
            <a:picLocks noGrp="1" noChangeAspect="1"/>
          </p:cNvPicPr>
          <p:nvPr>
            <p:ph idx="1"/>
          </p:nvPr>
        </p:nvPicPr>
        <p:blipFill>
          <a:blip r:embed="rId2"/>
          <a:stretch>
            <a:fillRect/>
          </a:stretch>
        </p:blipFill>
        <p:spPr>
          <a:xfrm>
            <a:off x="3832803" y="1145593"/>
            <a:ext cx="4327474" cy="2048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1497CF40-0A53-8DDF-F047-A3A9F4BDEDEF}"/>
              </a:ext>
            </a:extLst>
          </p:cNvPr>
          <p:cNvSpPr txBox="1"/>
          <p:nvPr/>
        </p:nvSpPr>
        <p:spPr>
          <a:xfrm>
            <a:off x="1606023" y="3895721"/>
            <a:ext cx="9357049" cy="1754326"/>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50% respondents leave the cart for Better alternative offer.</a:t>
            </a:r>
          </a:p>
          <a:p>
            <a:r>
              <a:rPr lang="en-US" dirty="0">
                <a:solidFill>
                  <a:schemeClr val="accent1"/>
                </a:solidFill>
              </a:rPr>
              <a:t>	2. 20% respondents leave the cart because of Promo code not applicable.</a:t>
            </a:r>
          </a:p>
          <a:p>
            <a:r>
              <a:rPr lang="en-US" dirty="0">
                <a:solidFill>
                  <a:schemeClr val="accent1"/>
                </a:solidFill>
              </a:rPr>
              <a:t>	3. 13.75% respondents leave the cart due to Change in price.</a:t>
            </a:r>
          </a:p>
          <a:p>
            <a:r>
              <a:rPr lang="en-US" dirty="0">
                <a:solidFill>
                  <a:schemeClr val="accent1"/>
                </a:solidFill>
              </a:rPr>
              <a:t>	4. 12% respondents leave the cart for Lack of trust.</a:t>
            </a:r>
          </a:p>
          <a:p>
            <a:r>
              <a:rPr lang="en-US" dirty="0">
                <a:solidFill>
                  <a:schemeClr val="accent1"/>
                </a:solidFill>
              </a:rPr>
              <a:t>	5. 5% respondents leave the cart due to No preferred mode of payment.</a:t>
            </a:r>
            <a:endParaRPr lang="en-IN" dirty="0">
              <a:solidFill>
                <a:schemeClr val="accent1"/>
              </a:solidFill>
            </a:endParaRPr>
          </a:p>
        </p:txBody>
      </p:sp>
    </p:spTree>
    <p:extLst>
      <p:ext uri="{BB962C8B-B14F-4D97-AF65-F5344CB8AC3E}">
        <p14:creationId xmlns:p14="http://schemas.microsoft.com/office/powerpoint/2010/main" val="1525375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076C-9CAF-FED1-22C5-ABE3715C4ADF}"/>
              </a:ext>
            </a:extLst>
          </p:cNvPr>
          <p:cNvSpPr>
            <a:spLocks noGrp="1"/>
          </p:cNvSpPr>
          <p:nvPr>
            <p:ph type="title"/>
          </p:nvPr>
        </p:nvSpPr>
        <p:spPr>
          <a:xfrm>
            <a:off x="2661018" y="301557"/>
            <a:ext cx="8911687" cy="749029"/>
          </a:xfrm>
        </p:spPr>
        <p:txBody>
          <a:bodyPr>
            <a:normAutofit fontScale="90000"/>
          </a:bodyPr>
          <a:lstStyle/>
          <a:p>
            <a:r>
              <a:rPr lang="en-US" sz="2800" dirty="0">
                <a:solidFill>
                  <a:srgbClr val="FF0000"/>
                </a:solidFill>
              </a:rPr>
              <a:t>3. Website Usability &amp; performance related feature</a:t>
            </a:r>
            <a:br>
              <a:rPr lang="en-US" sz="2800" dirty="0">
                <a:solidFill>
                  <a:srgbClr val="C00000"/>
                </a:solidFill>
              </a:rPr>
            </a:br>
            <a:r>
              <a:rPr lang="en-US" sz="2800" dirty="0">
                <a:solidFill>
                  <a:srgbClr val="C00000"/>
                </a:solidFill>
              </a:rPr>
              <a:t>Visualization of Easy Website Content</a:t>
            </a:r>
            <a:endParaRPr lang="en-IN" sz="2800" dirty="0"/>
          </a:p>
        </p:txBody>
      </p:sp>
      <p:pic>
        <p:nvPicPr>
          <p:cNvPr id="5" name="Content Placeholder 4">
            <a:extLst>
              <a:ext uri="{FF2B5EF4-FFF2-40B4-BE49-F238E27FC236}">
                <a16:creationId xmlns:a16="http://schemas.microsoft.com/office/drawing/2014/main" id="{ED650D23-5B79-A99B-923E-878D60AB4A0F}"/>
              </a:ext>
            </a:extLst>
          </p:cNvPr>
          <p:cNvPicPr>
            <a:picLocks noGrp="1" noChangeAspect="1"/>
          </p:cNvPicPr>
          <p:nvPr>
            <p:ph idx="1"/>
          </p:nvPr>
        </p:nvPicPr>
        <p:blipFill>
          <a:blip r:embed="rId2"/>
          <a:stretch>
            <a:fillRect/>
          </a:stretch>
        </p:blipFill>
        <p:spPr>
          <a:xfrm>
            <a:off x="3674951" y="1622595"/>
            <a:ext cx="4614691" cy="2210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65D07F6-B0D6-D15B-8DFC-F04BB6D3EAD7}"/>
              </a:ext>
            </a:extLst>
          </p:cNvPr>
          <p:cNvSpPr txBox="1"/>
          <p:nvPr/>
        </p:nvSpPr>
        <p:spPr>
          <a:xfrm>
            <a:off x="573932" y="4292777"/>
            <a:ext cx="11618068" cy="2308324"/>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61% respondents are strongly agreed that The content on the website must be easy to read and understand</a:t>
            </a:r>
          </a:p>
          <a:p>
            <a:r>
              <a:rPr lang="en-US" dirty="0">
                <a:solidFill>
                  <a:schemeClr val="accent1"/>
                </a:solidFill>
              </a:rPr>
              <a:t>	2. 30% are agreed that The content on the website must be easy to read and understand</a:t>
            </a:r>
          </a:p>
          <a:p>
            <a:r>
              <a:rPr lang="en-US" dirty="0">
                <a:solidFill>
                  <a:schemeClr val="accent1"/>
                </a:solidFill>
              </a:rPr>
              <a:t>	3. 7% respondents are strongly disagreed that The content on the website must be easy to read and understand</a:t>
            </a:r>
          </a:p>
          <a:p>
            <a:r>
              <a:rPr lang="en-US" dirty="0">
                <a:solidFill>
                  <a:schemeClr val="accent1"/>
                </a:solidFill>
              </a:rPr>
              <a:t>	4. 2.60% respondents are  Indifferent  for The content on the website must be easy to read and understand</a:t>
            </a:r>
            <a:endParaRPr lang="en-IN" dirty="0">
              <a:solidFill>
                <a:schemeClr val="accent1"/>
              </a:solidFill>
            </a:endParaRPr>
          </a:p>
        </p:txBody>
      </p:sp>
    </p:spTree>
    <p:extLst>
      <p:ext uri="{BB962C8B-B14F-4D97-AF65-F5344CB8AC3E}">
        <p14:creationId xmlns:p14="http://schemas.microsoft.com/office/powerpoint/2010/main" val="30291278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9BD83-C983-ACB3-4807-B074525B1043}"/>
              </a:ext>
            </a:extLst>
          </p:cNvPr>
          <p:cNvSpPr>
            <a:spLocks noGrp="1"/>
          </p:cNvSpPr>
          <p:nvPr>
            <p:ph type="title"/>
          </p:nvPr>
        </p:nvSpPr>
        <p:spPr>
          <a:xfrm>
            <a:off x="2023353" y="365126"/>
            <a:ext cx="9330447" cy="633250"/>
          </a:xfrm>
        </p:spPr>
        <p:txBody>
          <a:bodyPr>
            <a:normAutofit/>
          </a:bodyPr>
          <a:lstStyle/>
          <a:p>
            <a:r>
              <a:rPr lang="en-US" sz="2800" dirty="0">
                <a:solidFill>
                  <a:srgbClr val="C00000"/>
                </a:solidFill>
              </a:rPr>
              <a:t>Visualization of </a:t>
            </a:r>
            <a:r>
              <a:rPr lang="en-IN" sz="2800" dirty="0">
                <a:solidFill>
                  <a:srgbClr val="C00000"/>
                </a:solidFill>
              </a:rPr>
              <a:t>Necessity of Highlighted Information</a:t>
            </a:r>
          </a:p>
        </p:txBody>
      </p:sp>
      <p:pic>
        <p:nvPicPr>
          <p:cNvPr id="5" name="Content Placeholder 4">
            <a:extLst>
              <a:ext uri="{FF2B5EF4-FFF2-40B4-BE49-F238E27FC236}">
                <a16:creationId xmlns:a16="http://schemas.microsoft.com/office/drawing/2014/main" id="{852343C4-C205-315F-3D75-EDBB3D1CD61A}"/>
              </a:ext>
            </a:extLst>
          </p:cNvPr>
          <p:cNvPicPr>
            <a:picLocks noGrp="1" noChangeAspect="1"/>
          </p:cNvPicPr>
          <p:nvPr>
            <p:ph idx="1"/>
          </p:nvPr>
        </p:nvPicPr>
        <p:blipFill>
          <a:blip r:embed="rId2"/>
          <a:stretch>
            <a:fillRect/>
          </a:stretch>
        </p:blipFill>
        <p:spPr>
          <a:xfrm>
            <a:off x="3316294" y="1183862"/>
            <a:ext cx="4963234" cy="20482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994524E8-95B5-28FE-4BA1-0414BBE5FA7A}"/>
              </a:ext>
            </a:extLst>
          </p:cNvPr>
          <p:cNvSpPr txBox="1"/>
          <p:nvPr/>
        </p:nvSpPr>
        <p:spPr>
          <a:xfrm>
            <a:off x="603116" y="3645308"/>
            <a:ext cx="11677374" cy="2031325"/>
          </a:xfrm>
          <a:prstGeom prst="rect">
            <a:avLst/>
          </a:prstGeom>
          <a:noFill/>
        </p:spPr>
        <p:txBody>
          <a:bodyPr wrap="square">
            <a:spAutoFit/>
          </a:bodyPr>
          <a:lstStyle/>
          <a:p>
            <a:r>
              <a:rPr lang="en-IN" dirty="0">
                <a:solidFill>
                  <a:schemeClr val="accent6"/>
                </a:solidFill>
              </a:rPr>
              <a:t>Observations</a:t>
            </a:r>
            <a:r>
              <a:rPr lang="en-IN" dirty="0">
                <a:solidFill>
                  <a:srgbClr val="0070C0"/>
                </a:solidFill>
              </a:rPr>
              <a:t>:</a:t>
            </a:r>
          </a:p>
          <a:p>
            <a:r>
              <a:rPr lang="en-US" dirty="0">
                <a:solidFill>
                  <a:srgbClr val="0070C0"/>
                </a:solidFill>
              </a:rPr>
              <a:t>     1. 43.12% respondents are strongly agreed for Necessity of highlighted information for product comparison</a:t>
            </a:r>
          </a:p>
          <a:p>
            <a:r>
              <a:rPr lang="en-US" dirty="0">
                <a:solidFill>
                  <a:srgbClr val="0070C0"/>
                </a:solidFill>
              </a:rPr>
              <a:t>     2. 30.20% respondents are agreed for Necessity of highlighted information for product comparison</a:t>
            </a:r>
          </a:p>
          <a:p>
            <a:r>
              <a:rPr lang="en-US" dirty="0">
                <a:solidFill>
                  <a:srgbClr val="0070C0"/>
                </a:solidFill>
              </a:rPr>
              <a:t>     3. 16% respondents are Indifferent about Necessity of highlighted information for product comparison</a:t>
            </a:r>
          </a:p>
          <a:p>
            <a:r>
              <a:rPr lang="en-US" dirty="0">
                <a:solidFill>
                  <a:srgbClr val="0070C0"/>
                </a:solidFill>
              </a:rPr>
              <a:t>     4. 6.69% respondents are Dis-agreed for Necessity of highlighted information for product comparison</a:t>
            </a:r>
            <a:endParaRPr lang="en-IN" dirty="0">
              <a:solidFill>
                <a:srgbClr val="0070C0"/>
              </a:solidFill>
            </a:endParaRPr>
          </a:p>
        </p:txBody>
      </p:sp>
    </p:spTree>
    <p:extLst>
      <p:ext uri="{BB962C8B-B14F-4D97-AF65-F5344CB8AC3E}">
        <p14:creationId xmlns:p14="http://schemas.microsoft.com/office/powerpoint/2010/main" val="2697232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DD7F-BEA1-453F-E0ED-625026F0C9A0}"/>
              </a:ext>
            </a:extLst>
          </p:cNvPr>
          <p:cNvSpPr>
            <a:spLocks noGrp="1"/>
          </p:cNvSpPr>
          <p:nvPr>
            <p:ph type="title"/>
          </p:nvPr>
        </p:nvSpPr>
        <p:spPr>
          <a:xfrm>
            <a:off x="1867711" y="315964"/>
            <a:ext cx="9486090" cy="627619"/>
          </a:xfrm>
        </p:spPr>
        <p:txBody>
          <a:bodyPr>
            <a:normAutofit fontScale="90000"/>
          </a:bodyPr>
          <a:lstStyle/>
          <a:p>
            <a:r>
              <a:rPr lang="en-US" sz="2800" dirty="0">
                <a:solidFill>
                  <a:srgbClr val="C00000"/>
                </a:solidFill>
              </a:rPr>
              <a:t>Visualization of Information on listed seller and product</a:t>
            </a:r>
            <a:endParaRPr lang="en-IN" sz="2800" dirty="0">
              <a:solidFill>
                <a:srgbClr val="C00000"/>
              </a:solidFill>
            </a:endParaRPr>
          </a:p>
        </p:txBody>
      </p:sp>
      <p:pic>
        <p:nvPicPr>
          <p:cNvPr id="5" name="Content Placeholder 4">
            <a:extLst>
              <a:ext uri="{FF2B5EF4-FFF2-40B4-BE49-F238E27FC236}">
                <a16:creationId xmlns:a16="http://schemas.microsoft.com/office/drawing/2014/main" id="{BE2AED0A-688E-90E3-9F90-B1B3E4C282B4}"/>
              </a:ext>
            </a:extLst>
          </p:cNvPr>
          <p:cNvPicPr>
            <a:picLocks noGrp="1" noChangeAspect="1"/>
          </p:cNvPicPr>
          <p:nvPr>
            <p:ph idx="1"/>
          </p:nvPr>
        </p:nvPicPr>
        <p:blipFill>
          <a:blip r:embed="rId2"/>
          <a:stretch>
            <a:fillRect/>
          </a:stretch>
        </p:blipFill>
        <p:spPr>
          <a:xfrm>
            <a:off x="3586473" y="1169583"/>
            <a:ext cx="4343801" cy="1792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36EA2C2-A5B4-2806-0038-76DDE2ACB602}"/>
              </a:ext>
            </a:extLst>
          </p:cNvPr>
          <p:cNvSpPr txBox="1"/>
          <p:nvPr/>
        </p:nvSpPr>
        <p:spPr>
          <a:xfrm>
            <a:off x="1091683" y="3429001"/>
            <a:ext cx="10598872" cy="3139321"/>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37.55% respondents Agreed that Complete information on listed seller and product being offered is      important for purchase  decision</a:t>
            </a:r>
          </a:p>
          <a:p>
            <a:r>
              <a:rPr lang="en-US" dirty="0">
                <a:solidFill>
                  <a:schemeClr val="accent1"/>
                </a:solidFill>
              </a:rPr>
              <a:t>2. 32.34% respondents strongly Agreed that Complete information on listed seller and product being offered is important for  purchase decision</a:t>
            </a:r>
          </a:p>
          <a:p>
            <a:r>
              <a:rPr lang="en-US" dirty="0">
                <a:solidFill>
                  <a:schemeClr val="accent1"/>
                </a:solidFill>
              </a:rPr>
              <a:t>3. 19.33% respondents are Indifferent about their </a:t>
            </a:r>
            <a:r>
              <a:rPr lang="en-US" dirty="0" err="1">
                <a:solidFill>
                  <a:schemeClr val="accent1"/>
                </a:solidFill>
              </a:rPr>
              <a:t>opinoin</a:t>
            </a:r>
            <a:r>
              <a:rPr lang="en-US" dirty="0">
                <a:solidFill>
                  <a:schemeClr val="accent1"/>
                </a:solidFill>
              </a:rPr>
              <a:t>.</a:t>
            </a:r>
          </a:p>
          <a:p>
            <a:r>
              <a:rPr lang="en-US" dirty="0">
                <a:solidFill>
                  <a:schemeClr val="accent1"/>
                </a:solidFill>
              </a:rPr>
              <a:t>4. 6.69% respondents are dis-agreed on Complete information on listed seller and product being offered is important for purchase  decision</a:t>
            </a:r>
          </a:p>
          <a:p>
            <a:r>
              <a:rPr lang="en-US" dirty="0">
                <a:solidFill>
                  <a:schemeClr val="accent1"/>
                </a:solidFill>
              </a:rPr>
              <a:t>5. 4.09% respondents are strongly is-agreed on Complete information on listed seller and product being offered is important for purchase decision</a:t>
            </a:r>
          </a:p>
          <a:p>
            <a:endParaRPr lang="en-IN" dirty="0">
              <a:solidFill>
                <a:schemeClr val="accent1"/>
              </a:solidFill>
            </a:endParaRPr>
          </a:p>
        </p:txBody>
      </p:sp>
    </p:spTree>
    <p:extLst>
      <p:ext uri="{BB962C8B-B14F-4D97-AF65-F5344CB8AC3E}">
        <p14:creationId xmlns:p14="http://schemas.microsoft.com/office/powerpoint/2010/main" val="1990283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62FB1-48C0-5A68-E4DE-EB38DDA0CE32}"/>
              </a:ext>
            </a:extLst>
          </p:cNvPr>
          <p:cNvSpPr>
            <a:spLocks noGrp="1"/>
          </p:cNvSpPr>
          <p:nvPr>
            <p:ph type="title"/>
          </p:nvPr>
        </p:nvSpPr>
        <p:spPr>
          <a:xfrm>
            <a:off x="838200" y="365125"/>
            <a:ext cx="10515600" cy="581653"/>
          </a:xfrm>
        </p:spPr>
        <p:txBody>
          <a:bodyPr>
            <a:normAutofit/>
          </a:bodyPr>
          <a:lstStyle/>
          <a:p>
            <a:pPr algn="ctr"/>
            <a:r>
              <a:rPr lang="en-IN" sz="2800" dirty="0"/>
              <a:t>Chap 1. </a:t>
            </a:r>
            <a:r>
              <a:rPr lang="en-IN" sz="2400" dirty="0"/>
              <a:t>Introduction</a:t>
            </a:r>
            <a:r>
              <a:rPr lang="en-IN" sz="2800" dirty="0"/>
              <a:t> to E-commerce</a:t>
            </a:r>
          </a:p>
        </p:txBody>
      </p:sp>
      <p:sp>
        <p:nvSpPr>
          <p:cNvPr id="3" name="Content Placeholder 2">
            <a:extLst>
              <a:ext uri="{FF2B5EF4-FFF2-40B4-BE49-F238E27FC236}">
                <a16:creationId xmlns:a16="http://schemas.microsoft.com/office/drawing/2014/main" id="{B42B6DC8-05F5-47DE-19BD-D3EBF51F6ACC}"/>
              </a:ext>
            </a:extLst>
          </p:cNvPr>
          <p:cNvSpPr>
            <a:spLocks noGrp="1"/>
          </p:cNvSpPr>
          <p:nvPr>
            <p:ph idx="1"/>
          </p:nvPr>
        </p:nvSpPr>
        <p:spPr>
          <a:xfrm>
            <a:off x="2589212" y="1157591"/>
            <a:ext cx="8915400" cy="4753631"/>
          </a:xfrm>
        </p:spPr>
        <p:txBody>
          <a:bodyPr>
            <a:normAutofit/>
          </a:bodyPr>
          <a:lstStyle/>
          <a:p>
            <a:pPr marL="0" indent="0">
              <a:buNone/>
            </a:pPr>
            <a:r>
              <a:rPr lang="en-IN" sz="2000" dirty="0"/>
              <a:t>E-commerce (electronic commerce) is </a:t>
            </a:r>
            <a:r>
              <a:rPr lang="en-IN" sz="2000" b="1" dirty="0"/>
              <a:t>the buying and selling of goods and services, or the transmitting of funds or data, over an electronic network, primarily the internet</a:t>
            </a:r>
            <a:r>
              <a:rPr lang="en-IN" sz="2000" dirty="0"/>
              <a:t>. These business transactions occur either as business-to-business (B2B), business-to-consumer (B2C), consumer-to-consumer or consumer-to-business.</a:t>
            </a:r>
          </a:p>
          <a:p>
            <a:pPr marL="0" indent="0">
              <a:buNone/>
            </a:pPr>
            <a:r>
              <a:rPr lang="en-US" sz="2000" b="1" dirty="0">
                <a:effectLst/>
              </a:rPr>
              <a:t>Top 15 e-commerce Companies in India [2022 Updated List]</a:t>
            </a:r>
          </a:p>
          <a:p>
            <a:pPr marL="0" indent="0">
              <a:buNone/>
            </a:pPr>
            <a:endParaRPr lang="en-IN" sz="2000" dirty="0"/>
          </a:p>
        </p:txBody>
      </p:sp>
      <p:graphicFrame>
        <p:nvGraphicFramePr>
          <p:cNvPr id="5" name="Table 5">
            <a:extLst>
              <a:ext uri="{FF2B5EF4-FFF2-40B4-BE49-F238E27FC236}">
                <a16:creationId xmlns:a16="http://schemas.microsoft.com/office/drawing/2014/main" id="{16016018-FEBF-0DC0-D8DD-D14737FED79B}"/>
              </a:ext>
            </a:extLst>
          </p:cNvPr>
          <p:cNvGraphicFramePr>
            <a:graphicFrameLocks noGrp="1"/>
          </p:cNvGraphicFramePr>
          <p:nvPr>
            <p:extLst>
              <p:ext uri="{D42A27DB-BD31-4B8C-83A1-F6EECF244321}">
                <p14:modId xmlns:p14="http://schemas.microsoft.com/office/powerpoint/2010/main" val="1098122800"/>
              </p:ext>
            </p:extLst>
          </p:nvPr>
        </p:nvGraphicFramePr>
        <p:xfrm>
          <a:off x="2947480" y="3579779"/>
          <a:ext cx="8123643" cy="2247090"/>
        </p:xfrm>
        <a:graphic>
          <a:graphicData uri="http://schemas.openxmlformats.org/drawingml/2006/table">
            <a:tbl>
              <a:tblPr firstRow="1" bandRow="1">
                <a:tableStyleId>{5C22544A-7EE6-4342-B048-85BDC9FD1C3A}</a:tableStyleId>
              </a:tblPr>
              <a:tblGrid>
                <a:gridCol w="2707881">
                  <a:extLst>
                    <a:ext uri="{9D8B030D-6E8A-4147-A177-3AD203B41FA5}">
                      <a16:colId xmlns:a16="http://schemas.microsoft.com/office/drawing/2014/main" val="3105370103"/>
                    </a:ext>
                  </a:extLst>
                </a:gridCol>
                <a:gridCol w="2707881">
                  <a:extLst>
                    <a:ext uri="{9D8B030D-6E8A-4147-A177-3AD203B41FA5}">
                      <a16:colId xmlns:a16="http://schemas.microsoft.com/office/drawing/2014/main" val="1914286060"/>
                    </a:ext>
                  </a:extLst>
                </a:gridCol>
                <a:gridCol w="2707881">
                  <a:extLst>
                    <a:ext uri="{9D8B030D-6E8A-4147-A177-3AD203B41FA5}">
                      <a16:colId xmlns:a16="http://schemas.microsoft.com/office/drawing/2014/main" val="2601269900"/>
                    </a:ext>
                  </a:extLst>
                </a:gridCol>
              </a:tblGrid>
              <a:tr h="449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1. </a:t>
                      </a:r>
                      <a:r>
                        <a:rPr lang="en-IN" b="1" dirty="0">
                          <a:effectLst/>
                        </a:rPr>
                        <a:t>Amazon </a:t>
                      </a:r>
                    </a:p>
                  </a:txBody>
                  <a:tcPr/>
                </a:tc>
                <a:tc>
                  <a:txBody>
                    <a:bodyPr/>
                    <a:lstStyle/>
                    <a:p>
                      <a:r>
                        <a:rPr lang="en-IN" dirty="0"/>
                        <a:t>6. Snapdeal</a:t>
                      </a:r>
                    </a:p>
                  </a:txBody>
                  <a:tcPr/>
                </a:tc>
                <a:tc>
                  <a:txBody>
                    <a:bodyPr/>
                    <a:lstStyle/>
                    <a:p>
                      <a:r>
                        <a:rPr lang="en-IN" dirty="0"/>
                        <a:t>11. Rediff</a:t>
                      </a:r>
                    </a:p>
                  </a:txBody>
                  <a:tcPr/>
                </a:tc>
                <a:extLst>
                  <a:ext uri="{0D108BD9-81ED-4DB2-BD59-A6C34878D82A}">
                    <a16:rowId xmlns:a16="http://schemas.microsoft.com/office/drawing/2014/main" val="3636181346"/>
                  </a:ext>
                </a:extLst>
              </a:tr>
              <a:tr h="449418">
                <a:tc>
                  <a:txBody>
                    <a:bodyPr/>
                    <a:lstStyle/>
                    <a:p>
                      <a:r>
                        <a:rPr lang="en-IN" dirty="0"/>
                        <a:t>2. Flipkart</a:t>
                      </a:r>
                    </a:p>
                  </a:txBody>
                  <a:tcPr/>
                </a:tc>
                <a:tc>
                  <a:txBody>
                    <a:bodyPr/>
                    <a:lstStyle/>
                    <a:p>
                      <a:r>
                        <a:rPr lang="en-IN" dirty="0"/>
                        <a:t>7. </a:t>
                      </a:r>
                      <a:r>
                        <a:rPr lang="en-IN" dirty="0" err="1"/>
                        <a:t>FirstCry</a:t>
                      </a:r>
                      <a:endParaRPr lang="en-IN" dirty="0"/>
                    </a:p>
                  </a:txBody>
                  <a:tcPr/>
                </a:tc>
                <a:tc>
                  <a:txBody>
                    <a:bodyPr/>
                    <a:lstStyle/>
                    <a:p>
                      <a:r>
                        <a:rPr lang="en-IN" dirty="0"/>
                        <a:t>12. MakeMyTrip</a:t>
                      </a:r>
                    </a:p>
                  </a:txBody>
                  <a:tcPr/>
                </a:tc>
                <a:extLst>
                  <a:ext uri="{0D108BD9-81ED-4DB2-BD59-A6C34878D82A}">
                    <a16:rowId xmlns:a16="http://schemas.microsoft.com/office/drawing/2014/main" val="4213212880"/>
                  </a:ext>
                </a:extLst>
              </a:tr>
              <a:tr h="449418">
                <a:tc>
                  <a:txBody>
                    <a:bodyPr/>
                    <a:lstStyle/>
                    <a:p>
                      <a:r>
                        <a:rPr lang="en-IN" dirty="0"/>
                        <a:t>3. Myntra</a:t>
                      </a:r>
                    </a:p>
                  </a:txBody>
                  <a:tcPr/>
                </a:tc>
                <a:tc>
                  <a:txBody>
                    <a:bodyPr/>
                    <a:lstStyle/>
                    <a:p>
                      <a:r>
                        <a:rPr lang="en-IN" dirty="0"/>
                        <a:t>8.Nykaa</a:t>
                      </a:r>
                    </a:p>
                  </a:txBody>
                  <a:tcPr/>
                </a:tc>
                <a:tc>
                  <a:txBody>
                    <a:bodyPr/>
                    <a:lstStyle/>
                    <a:p>
                      <a:r>
                        <a:rPr lang="en-IN" dirty="0"/>
                        <a:t>13. </a:t>
                      </a:r>
                      <a:r>
                        <a:rPr lang="en-IN" dirty="0" err="1"/>
                        <a:t>LimeRoad</a:t>
                      </a:r>
                      <a:endParaRPr lang="en-IN" dirty="0"/>
                    </a:p>
                  </a:txBody>
                  <a:tcPr/>
                </a:tc>
                <a:extLst>
                  <a:ext uri="{0D108BD9-81ED-4DB2-BD59-A6C34878D82A}">
                    <a16:rowId xmlns:a16="http://schemas.microsoft.com/office/drawing/2014/main" val="3973618358"/>
                  </a:ext>
                </a:extLst>
              </a:tr>
              <a:tr h="449418">
                <a:tc>
                  <a:txBody>
                    <a:bodyPr/>
                    <a:lstStyle/>
                    <a:p>
                      <a:r>
                        <a:rPr lang="en-IN" dirty="0"/>
                        <a:t>4. </a:t>
                      </a:r>
                      <a:r>
                        <a:rPr lang="en-IN" dirty="0" err="1"/>
                        <a:t>IndiaMART</a:t>
                      </a:r>
                      <a:endParaRPr lang="en-IN" dirty="0"/>
                    </a:p>
                  </a:txBody>
                  <a:tcPr/>
                </a:tc>
                <a:tc>
                  <a:txBody>
                    <a:bodyPr/>
                    <a:lstStyle/>
                    <a:p>
                      <a:r>
                        <a:rPr lang="en-IN" dirty="0"/>
                        <a:t>9. </a:t>
                      </a:r>
                      <a:r>
                        <a:rPr lang="en-IN" dirty="0" err="1"/>
                        <a:t>BookMyShow</a:t>
                      </a:r>
                      <a:endParaRPr lang="en-IN" dirty="0"/>
                    </a:p>
                  </a:txBody>
                  <a:tcPr/>
                </a:tc>
                <a:tc>
                  <a:txBody>
                    <a:bodyPr/>
                    <a:lstStyle/>
                    <a:p>
                      <a:r>
                        <a:rPr lang="en-IN" dirty="0"/>
                        <a:t>14. Paytm Mall</a:t>
                      </a:r>
                    </a:p>
                  </a:txBody>
                  <a:tcPr/>
                </a:tc>
                <a:extLst>
                  <a:ext uri="{0D108BD9-81ED-4DB2-BD59-A6C34878D82A}">
                    <a16:rowId xmlns:a16="http://schemas.microsoft.com/office/drawing/2014/main" val="418779800"/>
                  </a:ext>
                </a:extLst>
              </a:tr>
              <a:tr h="449418">
                <a:tc>
                  <a:txBody>
                    <a:bodyPr/>
                    <a:lstStyle/>
                    <a:p>
                      <a:r>
                        <a:rPr lang="en-IN" dirty="0"/>
                        <a:t>5. </a:t>
                      </a:r>
                      <a:r>
                        <a:rPr lang="en-IN" dirty="0" err="1"/>
                        <a:t>Shopclues</a:t>
                      </a:r>
                      <a:endParaRPr lang="en-IN" dirty="0"/>
                    </a:p>
                  </a:txBody>
                  <a:tcPr/>
                </a:tc>
                <a:tc>
                  <a:txBody>
                    <a:bodyPr/>
                    <a:lstStyle/>
                    <a:p>
                      <a:r>
                        <a:rPr lang="en-IN" dirty="0"/>
                        <a:t>10. </a:t>
                      </a:r>
                      <a:r>
                        <a:rPr lang="en-IN" dirty="0" err="1"/>
                        <a:t>EBay</a:t>
                      </a:r>
                      <a:endParaRPr lang="en-IN" dirty="0"/>
                    </a:p>
                  </a:txBody>
                  <a:tcPr/>
                </a:tc>
                <a:tc>
                  <a:txBody>
                    <a:bodyPr/>
                    <a:lstStyle/>
                    <a:p>
                      <a:r>
                        <a:rPr lang="en-IN" dirty="0"/>
                        <a:t>15. </a:t>
                      </a:r>
                      <a:r>
                        <a:rPr lang="en-IN" dirty="0" err="1"/>
                        <a:t>Ajio</a:t>
                      </a:r>
                      <a:endParaRPr lang="en-IN" dirty="0"/>
                    </a:p>
                  </a:txBody>
                  <a:tcPr/>
                </a:tc>
                <a:extLst>
                  <a:ext uri="{0D108BD9-81ED-4DB2-BD59-A6C34878D82A}">
                    <a16:rowId xmlns:a16="http://schemas.microsoft.com/office/drawing/2014/main" val="1747752687"/>
                  </a:ext>
                </a:extLst>
              </a:tr>
            </a:tbl>
          </a:graphicData>
        </a:graphic>
      </p:graphicFrame>
    </p:spTree>
    <p:extLst>
      <p:ext uri="{BB962C8B-B14F-4D97-AF65-F5344CB8AC3E}">
        <p14:creationId xmlns:p14="http://schemas.microsoft.com/office/powerpoint/2010/main" val="22883106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41AEB-C81B-2B4F-E991-AA7F2CA4E050}"/>
              </a:ext>
            </a:extLst>
          </p:cNvPr>
          <p:cNvSpPr>
            <a:spLocks noGrp="1"/>
          </p:cNvSpPr>
          <p:nvPr>
            <p:ph type="title"/>
          </p:nvPr>
        </p:nvSpPr>
        <p:spPr>
          <a:xfrm>
            <a:off x="1614791" y="365126"/>
            <a:ext cx="9739009" cy="770096"/>
          </a:xfrm>
        </p:spPr>
        <p:txBody>
          <a:bodyPr>
            <a:normAutofit fontScale="90000"/>
          </a:bodyPr>
          <a:lstStyle/>
          <a:p>
            <a:r>
              <a:rPr lang="en-US" sz="2800" dirty="0">
                <a:solidFill>
                  <a:srgbClr val="C00000"/>
                </a:solidFill>
              </a:rPr>
              <a:t>Visualization of Information on listed product must be clearly stated</a:t>
            </a:r>
            <a:endParaRPr lang="en-IN" sz="2800" dirty="0"/>
          </a:p>
        </p:txBody>
      </p:sp>
      <p:pic>
        <p:nvPicPr>
          <p:cNvPr id="5" name="Content Placeholder 4">
            <a:extLst>
              <a:ext uri="{FF2B5EF4-FFF2-40B4-BE49-F238E27FC236}">
                <a16:creationId xmlns:a16="http://schemas.microsoft.com/office/drawing/2014/main" id="{30F2EE3E-9FAE-1020-69A2-19DDD1989001}"/>
              </a:ext>
            </a:extLst>
          </p:cNvPr>
          <p:cNvPicPr>
            <a:picLocks noGrp="1" noChangeAspect="1"/>
          </p:cNvPicPr>
          <p:nvPr>
            <p:ph idx="1"/>
          </p:nvPr>
        </p:nvPicPr>
        <p:blipFill>
          <a:blip r:embed="rId2"/>
          <a:stretch>
            <a:fillRect/>
          </a:stretch>
        </p:blipFill>
        <p:spPr>
          <a:xfrm>
            <a:off x="3523408" y="1432335"/>
            <a:ext cx="4629764" cy="2372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008843A-398D-3058-7F97-6A81066490C3}"/>
              </a:ext>
            </a:extLst>
          </p:cNvPr>
          <p:cNvSpPr txBox="1"/>
          <p:nvPr/>
        </p:nvSpPr>
        <p:spPr>
          <a:xfrm>
            <a:off x="1040859" y="4102198"/>
            <a:ext cx="10866005" cy="264879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49.07% respondents are agreed that All relevant information on listed products must be stated clearly.</a:t>
            </a:r>
          </a:p>
          <a:p>
            <a:r>
              <a:rPr lang="en-US" dirty="0">
                <a:solidFill>
                  <a:schemeClr val="accent1"/>
                </a:solidFill>
              </a:rPr>
              <a:t>2. 39.78% respondents are strongly agreed that All relevant information on listed products must be stated clearly</a:t>
            </a:r>
          </a:p>
          <a:p>
            <a:r>
              <a:rPr lang="en-US" dirty="0">
                <a:solidFill>
                  <a:schemeClr val="accent1"/>
                </a:solidFill>
              </a:rPr>
              <a:t>3. 6.69% respondents are strongly dis-agreed on All relevant information on listed products must be stated clearly</a:t>
            </a:r>
          </a:p>
          <a:p>
            <a:r>
              <a:rPr lang="en-US" dirty="0">
                <a:solidFill>
                  <a:schemeClr val="accent1"/>
                </a:solidFill>
              </a:rPr>
              <a:t>4. 4.46% respondents are dis-agreed on All relevant information on listed products must be stated clearly</a:t>
            </a:r>
            <a:endParaRPr lang="en-IN" dirty="0">
              <a:solidFill>
                <a:schemeClr val="accent1"/>
              </a:solidFill>
            </a:endParaRPr>
          </a:p>
        </p:txBody>
      </p:sp>
    </p:spTree>
    <p:extLst>
      <p:ext uri="{BB962C8B-B14F-4D97-AF65-F5344CB8AC3E}">
        <p14:creationId xmlns:p14="http://schemas.microsoft.com/office/powerpoint/2010/main" val="4271043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9CC1E-2F1E-18BC-4F1B-CE9ED0A9ED32}"/>
              </a:ext>
            </a:extLst>
          </p:cNvPr>
          <p:cNvSpPr>
            <a:spLocks noGrp="1"/>
          </p:cNvSpPr>
          <p:nvPr>
            <p:ph type="title"/>
          </p:nvPr>
        </p:nvSpPr>
        <p:spPr>
          <a:xfrm>
            <a:off x="2568102" y="365126"/>
            <a:ext cx="8785698" cy="568730"/>
          </a:xfrm>
        </p:spPr>
        <p:txBody>
          <a:bodyPr>
            <a:normAutofit/>
          </a:bodyPr>
          <a:lstStyle/>
          <a:p>
            <a:r>
              <a:rPr lang="en-US" sz="2800" dirty="0">
                <a:solidFill>
                  <a:srgbClr val="C00000"/>
                </a:solidFill>
              </a:rPr>
              <a:t>Visualization of Ease of navigation</a:t>
            </a:r>
            <a:endParaRPr lang="en-IN" sz="2800" dirty="0"/>
          </a:p>
        </p:txBody>
      </p:sp>
      <p:pic>
        <p:nvPicPr>
          <p:cNvPr id="5" name="Content Placeholder 4">
            <a:extLst>
              <a:ext uri="{FF2B5EF4-FFF2-40B4-BE49-F238E27FC236}">
                <a16:creationId xmlns:a16="http://schemas.microsoft.com/office/drawing/2014/main" id="{47089D7A-7004-4FC0-3131-308776BA1AEA}"/>
              </a:ext>
            </a:extLst>
          </p:cNvPr>
          <p:cNvPicPr>
            <a:picLocks noGrp="1" noChangeAspect="1"/>
          </p:cNvPicPr>
          <p:nvPr>
            <p:ph idx="1"/>
          </p:nvPr>
        </p:nvPicPr>
        <p:blipFill>
          <a:blip r:embed="rId2"/>
          <a:stretch>
            <a:fillRect/>
          </a:stretch>
        </p:blipFill>
        <p:spPr>
          <a:xfrm>
            <a:off x="3764995" y="1026754"/>
            <a:ext cx="4935450" cy="2402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0B4F1898-F37D-FC11-3291-9D770EC199BE}"/>
              </a:ext>
            </a:extLst>
          </p:cNvPr>
          <p:cNvSpPr txBox="1"/>
          <p:nvPr/>
        </p:nvSpPr>
        <p:spPr>
          <a:xfrm>
            <a:off x="951721" y="4215677"/>
            <a:ext cx="9602789" cy="147732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52.42% respondents are strongly agree for Ease of navigation in website.</a:t>
            </a:r>
          </a:p>
          <a:p>
            <a:r>
              <a:rPr lang="en-US" dirty="0">
                <a:solidFill>
                  <a:schemeClr val="accent1"/>
                </a:solidFill>
              </a:rPr>
              <a:t>	2. 39% respondents are agree for Ease of navigation in website.</a:t>
            </a:r>
          </a:p>
          <a:p>
            <a:r>
              <a:rPr lang="en-US" dirty="0">
                <a:solidFill>
                  <a:schemeClr val="accent1"/>
                </a:solidFill>
              </a:rPr>
              <a:t>	3. 6.69% respondents are strongly disagree for Ease of navigation in website.</a:t>
            </a:r>
          </a:p>
          <a:p>
            <a:r>
              <a:rPr lang="en-US" dirty="0">
                <a:solidFill>
                  <a:schemeClr val="accent1"/>
                </a:solidFill>
              </a:rPr>
              <a:t>	4. 1.86% respondents are disagree for Ease of navigation in website.</a:t>
            </a:r>
            <a:endParaRPr lang="en-IN" dirty="0">
              <a:solidFill>
                <a:schemeClr val="accent1"/>
              </a:solidFill>
            </a:endParaRPr>
          </a:p>
        </p:txBody>
      </p:sp>
    </p:spTree>
    <p:extLst>
      <p:ext uri="{BB962C8B-B14F-4D97-AF65-F5344CB8AC3E}">
        <p14:creationId xmlns:p14="http://schemas.microsoft.com/office/powerpoint/2010/main" val="390125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7B6C-2DE3-4F4D-5DBB-AED137F690B8}"/>
              </a:ext>
            </a:extLst>
          </p:cNvPr>
          <p:cNvSpPr>
            <a:spLocks noGrp="1"/>
          </p:cNvSpPr>
          <p:nvPr>
            <p:ph type="title"/>
          </p:nvPr>
        </p:nvSpPr>
        <p:spPr>
          <a:xfrm>
            <a:off x="2592925" y="624110"/>
            <a:ext cx="8911687" cy="542217"/>
          </a:xfrm>
        </p:spPr>
        <p:txBody>
          <a:bodyPr>
            <a:normAutofit/>
          </a:bodyPr>
          <a:lstStyle/>
          <a:p>
            <a:r>
              <a:rPr lang="en-US" sz="2800" dirty="0">
                <a:solidFill>
                  <a:srgbClr val="C00000"/>
                </a:solidFill>
              </a:rPr>
              <a:t>Visualization of Loading and processing speed</a:t>
            </a:r>
            <a:endParaRPr lang="en-IN" sz="2800" dirty="0"/>
          </a:p>
        </p:txBody>
      </p:sp>
      <p:pic>
        <p:nvPicPr>
          <p:cNvPr id="5" name="Content Placeholder 4">
            <a:extLst>
              <a:ext uri="{FF2B5EF4-FFF2-40B4-BE49-F238E27FC236}">
                <a16:creationId xmlns:a16="http://schemas.microsoft.com/office/drawing/2014/main" id="{C33C256E-D834-50A0-A1AE-8BF7E347312F}"/>
              </a:ext>
            </a:extLst>
          </p:cNvPr>
          <p:cNvPicPr>
            <a:picLocks noGrp="1" noChangeAspect="1"/>
          </p:cNvPicPr>
          <p:nvPr>
            <p:ph idx="1"/>
          </p:nvPr>
        </p:nvPicPr>
        <p:blipFill>
          <a:blip r:embed="rId2"/>
          <a:stretch>
            <a:fillRect/>
          </a:stretch>
        </p:blipFill>
        <p:spPr>
          <a:xfrm>
            <a:off x="3866838" y="1506881"/>
            <a:ext cx="4802519" cy="1890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FD4314E-0744-B05C-B319-3FEAF7D580D1}"/>
              </a:ext>
            </a:extLst>
          </p:cNvPr>
          <p:cNvSpPr txBox="1"/>
          <p:nvPr/>
        </p:nvSpPr>
        <p:spPr>
          <a:xfrm>
            <a:off x="1203649" y="3738405"/>
            <a:ext cx="10372266" cy="2031325"/>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42.75% respondents are strongly agree for Loading and processing speed.</a:t>
            </a:r>
          </a:p>
          <a:p>
            <a:r>
              <a:rPr lang="en-US" dirty="0">
                <a:solidFill>
                  <a:schemeClr val="accent1"/>
                </a:solidFill>
              </a:rPr>
              <a:t>	2. 41.64% respondents are agree for Loading and processing speed.</a:t>
            </a:r>
          </a:p>
          <a:p>
            <a:r>
              <a:rPr lang="en-US" dirty="0">
                <a:solidFill>
                  <a:schemeClr val="accent1"/>
                </a:solidFill>
              </a:rPr>
              <a:t>	3. 6.69% respondents are  disagree for Loading and processing speed.</a:t>
            </a:r>
          </a:p>
          <a:p>
            <a:r>
              <a:rPr lang="en-US" dirty="0">
                <a:solidFill>
                  <a:schemeClr val="accent1"/>
                </a:solidFill>
              </a:rPr>
              <a:t>	4. 4.46% respondents are strongly disagree for Loading and processing speed.</a:t>
            </a:r>
          </a:p>
          <a:p>
            <a:r>
              <a:rPr lang="en-US" dirty="0">
                <a:solidFill>
                  <a:schemeClr val="accent1"/>
                </a:solidFill>
              </a:rPr>
              <a:t>	5. 4.46% respondents are Indifferent about their opinion for Loading and processing speed.</a:t>
            </a:r>
            <a:endParaRPr lang="en-IN" dirty="0">
              <a:solidFill>
                <a:schemeClr val="accent1"/>
              </a:solidFill>
            </a:endParaRPr>
          </a:p>
        </p:txBody>
      </p:sp>
    </p:spTree>
    <p:extLst>
      <p:ext uri="{BB962C8B-B14F-4D97-AF65-F5344CB8AC3E}">
        <p14:creationId xmlns:p14="http://schemas.microsoft.com/office/powerpoint/2010/main" val="409572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23FA5-5B81-4F19-13A5-845FB4093933}"/>
              </a:ext>
            </a:extLst>
          </p:cNvPr>
          <p:cNvSpPr>
            <a:spLocks noGrp="1"/>
          </p:cNvSpPr>
          <p:nvPr>
            <p:ph type="title"/>
          </p:nvPr>
        </p:nvSpPr>
        <p:spPr>
          <a:xfrm>
            <a:off x="2247088" y="365126"/>
            <a:ext cx="9106711" cy="646552"/>
          </a:xfrm>
        </p:spPr>
        <p:txBody>
          <a:bodyPr>
            <a:normAutofit/>
          </a:bodyPr>
          <a:lstStyle/>
          <a:p>
            <a:r>
              <a:rPr lang="en-US" sz="2800" dirty="0">
                <a:solidFill>
                  <a:srgbClr val="C00000"/>
                </a:solidFill>
              </a:rPr>
              <a:t>Visualization of User friendly Interface of website</a:t>
            </a:r>
            <a:endParaRPr lang="en-IN" sz="2800" dirty="0">
              <a:solidFill>
                <a:srgbClr val="C00000"/>
              </a:solidFill>
            </a:endParaRPr>
          </a:p>
        </p:txBody>
      </p:sp>
      <p:pic>
        <p:nvPicPr>
          <p:cNvPr id="5" name="Content Placeholder 4">
            <a:extLst>
              <a:ext uri="{FF2B5EF4-FFF2-40B4-BE49-F238E27FC236}">
                <a16:creationId xmlns:a16="http://schemas.microsoft.com/office/drawing/2014/main" id="{5C611CBD-DEAB-0343-7046-6A4BDC00C3A9}"/>
              </a:ext>
            </a:extLst>
          </p:cNvPr>
          <p:cNvPicPr>
            <a:picLocks noGrp="1" noChangeAspect="1"/>
          </p:cNvPicPr>
          <p:nvPr>
            <p:ph idx="1"/>
          </p:nvPr>
        </p:nvPicPr>
        <p:blipFill>
          <a:blip r:embed="rId2"/>
          <a:stretch>
            <a:fillRect/>
          </a:stretch>
        </p:blipFill>
        <p:spPr>
          <a:xfrm>
            <a:off x="3359389" y="1269931"/>
            <a:ext cx="5311484" cy="23695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626921FA-ECD4-2342-9E15-F2DE53740348}"/>
              </a:ext>
            </a:extLst>
          </p:cNvPr>
          <p:cNvSpPr txBox="1"/>
          <p:nvPr/>
        </p:nvSpPr>
        <p:spPr>
          <a:xfrm>
            <a:off x="1167319" y="4326194"/>
            <a:ext cx="10444579" cy="2031325"/>
          </a:xfrm>
          <a:prstGeom prst="rect">
            <a:avLst/>
          </a:prstGeom>
          <a:noFill/>
        </p:spPr>
        <p:txBody>
          <a:bodyPr wrap="square">
            <a:spAutoFit/>
          </a:bodyPr>
          <a:lstStyle/>
          <a:p>
            <a:r>
              <a:rPr lang="en-IN" dirty="0"/>
              <a:t>Observations:</a:t>
            </a:r>
          </a:p>
          <a:p>
            <a:r>
              <a:rPr lang="en-US" dirty="0"/>
              <a:t>	1. 70.26% respondents are strongly agree for User friendly Interface of the website.</a:t>
            </a:r>
          </a:p>
          <a:p>
            <a:r>
              <a:rPr lang="en-US" dirty="0"/>
              <a:t>	2. 16.73% respondents are agree for User friendly Interface of the website.</a:t>
            </a:r>
          </a:p>
          <a:p>
            <a:r>
              <a:rPr lang="en-US" dirty="0"/>
              <a:t>	3. 6.69% respondents are strongly disagree for User friendly Interface of the website.</a:t>
            </a:r>
          </a:p>
          <a:p>
            <a:r>
              <a:rPr lang="en-US" dirty="0"/>
              <a:t>	4. 4.46% respondents are  disagree for User friendly Interface of the website.</a:t>
            </a:r>
          </a:p>
          <a:p>
            <a:r>
              <a:rPr lang="en-US" dirty="0"/>
              <a:t>	5. 1.86% respondents are Indifferent about their opinion for User friendly Interface of the website.</a:t>
            </a:r>
            <a:endParaRPr lang="en-IN" dirty="0"/>
          </a:p>
        </p:txBody>
      </p:sp>
    </p:spTree>
    <p:extLst>
      <p:ext uri="{BB962C8B-B14F-4D97-AF65-F5344CB8AC3E}">
        <p14:creationId xmlns:p14="http://schemas.microsoft.com/office/powerpoint/2010/main" val="2469918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FA08F-48BD-8A39-0DF7-88458F9D4B65}"/>
              </a:ext>
            </a:extLst>
          </p:cNvPr>
          <p:cNvSpPr>
            <a:spLocks noGrp="1"/>
          </p:cNvSpPr>
          <p:nvPr>
            <p:ph type="title"/>
          </p:nvPr>
        </p:nvSpPr>
        <p:spPr>
          <a:xfrm>
            <a:off x="2592925" y="624110"/>
            <a:ext cx="8911687" cy="591847"/>
          </a:xfrm>
        </p:spPr>
        <p:txBody>
          <a:bodyPr>
            <a:normAutofit/>
          </a:bodyPr>
          <a:lstStyle/>
          <a:p>
            <a:r>
              <a:rPr lang="en-US" sz="2800" dirty="0">
                <a:solidFill>
                  <a:srgbClr val="C00000"/>
                </a:solidFill>
              </a:rPr>
              <a:t>Visualization of Convenient Payment methods</a:t>
            </a:r>
            <a:endParaRPr lang="en-IN" sz="2800" dirty="0"/>
          </a:p>
        </p:txBody>
      </p:sp>
      <p:pic>
        <p:nvPicPr>
          <p:cNvPr id="5" name="Content Placeholder 4">
            <a:extLst>
              <a:ext uri="{FF2B5EF4-FFF2-40B4-BE49-F238E27FC236}">
                <a16:creationId xmlns:a16="http://schemas.microsoft.com/office/drawing/2014/main" id="{CA17FF54-0CC9-BBCD-2809-6DD697B9FBAD}"/>
              </a:ext>
            </a:extLst>
          </p:cNvPr>
          <p:cNvPicPr>
            <a:picLocks noGrp="1" noChangeAspect="1"/>
          </p:cNvPicPr>
          <p:nvPr>
            <p:ph idx="1"/>
          </p:nvPr>
        </p:nvPicPr>
        <p:blipFill>
          <a:blip r:embed="rId2"/>
          <a:stretch>
            <a:fillRect/>
          </a:stretch>
        </p:blipFill>
        <p:spPr>
          <a:xfrm>
            <a:off x="3840018" y="1461692"/>
            <a:ext cx="4778809" cy="2323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5BBC576-5436-1D87-74BA-E4BA8801F40C}"/>
              </a:ext>
            </a:extLst>
          </p:cNvPr>
          <p:cNvSpPr txBox="1"/>
          <p:nvPr/>
        </p:nvSpPr>
        <p:spPr>
          <a:xfrm>
            <a:off x="1663429" y="4092367"/>
            <a:ext cx="9212093" cy="147732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59.11% respondents are strongly agree for Convenient Payment methods.</a:t>
            </a:r>
          </a:p>
          <a:p>
            <a:r>
              <a:rPr lang="en-US" dirty="0">
                <a:solidFill>
                  <a:schemeClr val="accent1"/>
                </a:solidFill>
              </a:rPr>
              <a:t>	2. 29.74% respondents are agree for Convenient Payment methods.</a:t>
            </a:r>
          </a:p>
          <a:p>
            <a:r>
              <a:rPr lang="en-US" dirty="0">
                <a:solidFill>
                  <a:schemeClr val="accent1"/>
                </a:solidFill>
              </a:rPr>
              <a:t>	3. 11.15% respondents are disagree for Convenient Payment methods.</a:t>
            </a:r>
          </a:p>
          <a:p>
            <a:endParaRPr lang="en-IN" dirty="0">
              <a:solidFill>
                <a:schemeClr val="accent1"/>
              </a:solidFill>
            </a:endParaRPr>
          </a:p>
        </p:txBody>
      </p:sp>
    </p:spTree>
    <p:extLst>
      <p:ext uri="{BB962C8B-B14F-4D97-AF65-F5344CB8AC3E}">
        <p14:creationId xmlns:p14="http://schemas.microsoft.com/office/powerpoint/2010/main" val="2058623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4A740-2DC0-E282-FB98-A194418B71EA}"/>
              </a:ext>
            </a:extLst>
          </p:cNvPr>
          <p:cNvSpPr>
            <a:spLocks noGrp="1"/>
          </p:cNvSpPr>
          <p:nvPr>
            <p:ph type="title"/>
          </p:nvPr>
        </p:nvSpPr>
        <p:spPr>
          <a:xfrm>
            <a:off x="2169267" y="315965"/>
            <a:ext cx="9184533" cy="890266"/>
          </a:xfrm>
        </p:spPr>
        <p:txBody>
          <a:bodyPr>
            <a:normAutofit fontScale="90000"/>
          </a:bodyPr>
          <a:lstStyle/>
          <a:p>
            <a:r>
              <a:rPr lang="en-US" sz="2800" dirty="0">
                <a:solidFill>
                  <a:srgbClr val="FF0000"/>
                </a:solidFill>
              </a:rPr>
              <a:t>4. Customer Service Requirement Related Features</a:t>
            </a:r>
            <a:br>
              <a:rPr lang="en-US" sz="2800" dirty="0">
                <a:solidFill>
                  <a:srgbClr val="C00000"/>
                </a:solidFill>
              </a:rPr>
            </a:br>
            <a:r>
              <a:rPr lang="en-US" sz="2800" dirty="0">
                <a:solidFill>
                  <a:srgbClr val="C00000"/>
                </a:solidFill>
              </a:rPr>
              <a:t>Visualization of Empathy towards the customers</a:t>
            </a:r>
            <a:endParaRPr lang="en-IN" sz="2800" dirty="0"/>
          </a:p>
        </p:txBody>
      </p:sp>
      <p:pic>
        <p:nvPicPr>
          <p:cNvPr id="5" name="Content Placeholder 4">
            <a:extLst>
              <a:ext uri="{FF2B5EF4-FFF2-40B4-BE49-F238E27FC236}">
                <a16:creationId xmlns:a16="http://schemas.microsoft.com/office/drawing/2014/main" id="{5B2E494C-09F8-0E5F-2F0F-FCF459F13F6F}"/>
              </a:ext>
            </a:extLst>
          </p:cNvPr>
          <p:cNvPicPr>
            <a:picLocks noGrp="1" noChangeAspect="1"/>
          </p:cNvPicPr>
          <p:nvPr>
            <p:ph idx="1"/>
          </p:nvPr>
        </p:nvPicPr>
        <p:blipFill>
          <a:blip r:embed="rId2"/>
          <a:stretch>
            <a:fillRect/>
          </a:stretch>
        </p:blipFill>
        <p:spPr>
          <a:xfrm>
            <a:off x="3728794" y="1352641"/>
            <a:ext cx="4734412" cy="2274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D6695C75-5BEC-E2D4-20BC-B430F09370FF}"/>
              </a:ext>
            </a:extLst>
          </p:cNvPr>
          <p:cNvSpPr txBox="1"/>
          <p:nvPr/>
        </p:nvSpPr>
        <p:spPr>
          <a:xfrm>
            <a:off x="1011677" y="4008490"/>
            <a:ext cx="11180323" cy="2674411"/>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72.12% respondents are strongly agree for Empathy (readiness to assist with queries) towards the customers.</a:t>
            </a:r>
          </a:p>
          <a:p>
            <a:r>
              <a:rPr lang="en-US" dirty="0">
                <a:solidFill>
                  <a:schemeClr val="accent1"/>
                </a:solidFill>
              </a:rPr>
              <a:t>2. 15.61% respondents are agree for Empathy (readiness to assist with queries) towards the customers.</a:t>
            </a:r>
          </a:p>
          <a:p>
            <a:r>
              <a:rPr lang="en-US" dirty="0">
                <a:solidFill>
                  <a:schemeClr val="accent1"/>
                </a:solidFill>
              </a:rPr>
              <a:t>3. 6.69% respondents are strongly disagree for Empathy (readiness to assist with queries) towards the customers.</a:t>
            </a:r>
          </a:p>
          <a:p>
            <a:r>
              <a:rPr lang="en-US" dirty="0">
                <a:solidFill>
                  <a:schemeClr val="accent1"/>
                </a:solidFill>
              </a:rPr>
              <a:t>4. 5.58% respondents are indifferent about their opinion for Empathy (readiness to assist with queries) towards the customers.</a:t>
            </a:r>
            <a:endParaRPr lang="en-IN" dirty="0">
              <a:solidFill>
                <a:schemeClr val="accent1"/>
              </a:solidFill>
            </a:endParaRPr>
          </a:p>
        </p:txBody>
      </p:sp>
    </p:spTree>
    <p:extLst>
      <p:ext uri="{BB962C8B-B14F-4D97-AF65-F5344CB8AC3E}">
        <p14:creationId xmlns:p14="http://schemas.microsoft.com/office/powerpoint/2010/main" val="27855908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83BAB-D107-CD81-9DFF-917C8F3C10FF}"/>
              </a:ext>
            </a:extLst>
          </p:cNvPr>
          <p:cNvSpPr>
            <a:spLocks noGrp="1"/>
          </p:cNvSpPr>
          <p:nvPr>
            <p:ph type="title"/>
          </p:nvPr>
        </p:nvSpPr>
        <p:spPr>
          <a:xfrm>
            <a:off x="2996119" y="365125"/>
            <a:ext cx="8357681" cy="733775"/>
          </a:xfrm>
        </p:spPr>
        <p:txBody>
          <a:bodyPr>
            <a:normAutofit/>
          </a:bodyPr>
          <a:lstStyle/>
          <a:p>
            <a:r>
              <a:rPr lang="en-US" sz="2800" dirty="0">
                <a:solidFill>
                  <a:srgbClr val="C00000"/>
                </a:solidFill>
              </a:rPr>
              <a:t>Visualization of Privacy Guarantee</a:t>
            </a:r>
            <a:endParaRPr lang="en-IN" sz="2800" dirty="0"/>
          </a:p>
        </p:txBody>
      </p:sp>
      <p:pic>
        <p:nvPicPr>
          <p:cNvPr id="5" name="Content Placeholder 4">
            <a:extLst>
              <a:ext uri="{FF2B5EF4-FFF2-40B4-BE49-F238E27FC236}">
                <a16:creationId xmlns:a16="http://schemas.microsoft.com/office/drawing/2014/main" id="{34583401-25A3-947B-E5A4-6BC235187DDD}"/>
              </a:ext>
            </a:extLst>
          </p:cNvPr>
          <p:cNvPicPr>
            <a:picLocks noGrp="1" noChangeAspect="1"/>
          </p:cNvPicPr>
          <p:nvPr>
            <p:ph idx="1"/>
          </p:nvPr>
        </p:nvPicPr>
        <p:blipFill>
          <a:blip r:embed="rId2"/>
          <a:stretch>
            <a:fillRect/>
          </a:stretch>
        </p:blipFill>
        <p:spPr>
          <a:xfrm>
            <a:off x="3721383" y="1156885"/>
            <a:ext cx="4566244" cy="21466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D98F39A-99A8-FF10-61D9-1CEB10EE7659}"/>
              </a:ext>
            </a:extLst>
          </p:cNvPr>
          <p:cNvSpPr txBox="1"/>
          <p:nvPr/>
        </p:nvSpPr>
        <p:spPr>
          <a:xfrm>
            <a:off x="1012723" y="3946789"/>
            <a:ext cx="10756490" cy="1754326"/>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	1. 68.77% respondents strongly agreed on Being able to guarantee the privacy of the customer.</a:t>
            </a:r>
          </a:p>
          <a:p>
            <a:r>
              <a:rPr lang="en-US" dirty="0">
                <a:solidFill>
                  <a:schemeClr val="accent1"/>
                </a:solidFill>
              </a:rPr>
              <a:t>	2. 21.56% respondents agreed on Being able to guarantee the privacy of the customer.</a:t>
            </a:r>
          </a:p>
          <a:p>
            <a:r>
              <a:rPr lang="en-US" dirty="0">
                <a:solidFill>
                  <a:schemeClr val="accent1"/>
                </a:solidFill>
              </a:rPr>
              <a:t>	3. 9.67% respondents are indifferent about their opinion on Being able to guarantee the privacy of the 	     customer.</a:t>
            </a:r>
          </a:p>
          <a:p>
            <a:endParaRPr lang="en-IN" dirty="0">
              <a:solidFill>
                <a:schemeClr val="accent1"/>
              </a:solidFill>
            </a:endParaRPr>
          </a:p>
        </p:txBody>
      </p:sp>
    </p:spTree>
    <p:extLst>
      <p:ext uri="{BB962C8B-B14F-4D97-AF65-F5344CB8AC3E}">
        <p14:creationId xmlns:p14="http://schemas.microsoft.com/office/powerpoint/2010/main" val="3492072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F6A3-EA40-E26D-3751-965348494BCE}"/>
              </a:ext>
            </a:extLst>
          </p:cNvPr>
          <p:cNvSpPr>
            <a:spLocks noGrp="1"/>
          </p:cNvSpPr>
          <p:nvPr>
            <p:ph type="title"/>
          </p:nvPr>
        </p:nvSpPr>
        <p:spPr>
          <a:xfrm>
            <a:off x="2592925" y="243192"/>
            <a:ext cx="8911687" cy="982493"/>
          </a:xfrm>
        </p:spPr>
        <p:txBody>
          <a:bodyPr>
            <a:normAutofit/>
          </a:bodyPr>
          <a:lstStyle/>
          <a:p>
            <a:r>
              <a:rPr lang="en-US" sz="2800" dirty="0">
                <a:solidFill>
                  <a:srgbClr val="C00000"/>
                </a:solidFill>
              </a:rPr>
              <a:t>Visualization of Responsiveness and availability of several communication channels</a:t>
            </a:r>
            <a:endParaRPr lang="en-IN" sz="2800" dirty="0">
              <a:solidFill>
                <a:srgbClr val="C00000"/>
              </a:solidFill>
            </a:endParaRPr>
          </a:p>
        </p:txBody>
      </p:sp>
      <p:pic>
        <p:nvPicPr>
          <p:cNvPr id="5" name="Content Placeholder 4">
            <a:extLst>
              <a:ext uri="{FF2B5EF4-FFF2-40B4-BE49-F238E27FC236}">
                <a16:creationId xmlns:a16="http://schemas.microsoft.com/office/drawing/2014/main" id="{9CF22114-0054-9C73-53FD-AE4FEDE801A6}"/>
              </a:ext>
            </a:extLst>
          </p:cNvPr>
          <p:cNvPicPr>
            <a:picLocks noGrp="1" noChangeAspect="1"/>
          </p:cNvPicPr>
          <p:nvPr>
            <p:ph idx="1"/>
          </p:nvPr>
        </p:nvPicPr>
        <p:blipFill>
          <a:blip r:embed="rId2"/>
          <a:stretch>
            <a:fillRect/>
          </a:stretch>
        </p:blipFill>
        <p:spPr>
          <a:xfrm>
            <a:off x="4017092" y="1383488"/>
            <a:ext cx="4157815" cy="22744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6996DAC-2440-5EE4-2F25-EBDEAE0038BE}"/>
              </a:ext>
            </a:extLst>
          </p:cNvPr>
          <p:cNvSpPr txBox="1"/>
          <p:nvPr/>
        </p:nvSpPr>
        <p:spPr>
          <a:xfrm>
            <a:off x="797668" y="3815719"/>
            <a:ext cx="11215992" cy="2585323"/>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55.39% respondents strongly agreed on Responsiveness, availability of several communication           channels.</a:t>
            </a:r>
          </a:p>
          <a:p>
            <a:r>
              <a:rPr lang="en-US" dirty="0">
                <a:solidFill>
                  <a:schemeClr val="accent1"/>
                </a:solidFill>
              </a:rPr>
              <a:t>2. 34.94% respondents agreed on Responsiveness, availability of several communication channels.</a:t>
            </a:r>
          </a:p>
          <a:p>
            <a:r>
              <a:rPr lang="en-US" dirty="0">
                <a:solidFill>
                  <a:schemeClr val="accent1"/>
                </a:solidFill>
              </a:rPr>
              <a:t>3. 5.58% respondents are indifferent about their opinion on Responsiveness, availability of several 	communication channels.</a:t>
            </a:r>
          </a:p>
          <a:p>
            <a:r>
              <a:rPr lang="en-US" dirty="0">
                <a:solidFill>
                  <a:schemeClr val="accent1"/>
                </a:solidFill>
              </a:rPr>
              <a:t>4. 4.09% respondents strongly dis-agreed on Responsiveness, availability of several communication 	channels.</a:t>
            </a:r>
          </a:p>
          <a:p>
            <a:endParaRPr lang="en-IN" dirty="0">
              <a:solidFill>
                <a:schemeClr val="accent1"/>
              </a:solidFill>
            </a:endParaRPr>
          </a:p>
        </p:txBody>
      </p:sp>
    </p:spTree>
    <p:extLst>
      <p:ext uri="{BB962C8B-B14F-4D97-AF65-F5344CB8AC3E}">
        <p14:creationId xmlns:p14="http://schemas.microsoft.com/office/powerpoint/2010/main" val="1447227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0F77-6DF1-8BC8-ED24-47FF2D2C1F1F}"/>
              </a:ext>
            </a:extLst>
          </p:cNvPr>
          <p:cNvSpPr>
            <a:spLocks noGrp="1"/>
          </p:cNvSpPr>
          <p:nvPr>
            <p:ph type="title"/>
          </p:nvPr>
        </p:nvSpPr>
        <p:spPr>
          <a:xfrm>
            <a:off x="2645923" y="365125"/>
            <a:ext cx="8707877" cy="607641"/>
          </a:xfrm>
        </p:spPr>
        <p:txBody>
          <a:bodyPr>
            <a:normAutofit/>
          </a:bodyPr>
          <a:lstStyle/>
          <a:p>
            <a:r>
              <a:rPr lang="en-US" sz="2800" dirty="0">
                <a:solidFill>
                  <a:srgbClr val="C00000"/>
                </a:solidFill>
              </a:rPr>
              <a:t>Visualization of Benefit and Discounts</a:t>
            </a:r>
            <a:endParaRPr lang="en-IN" sz="2800" dirty="0"/>
          </a:p>
        </p:txBody>
      </p:sp>
      <p:pic>
        <p:nvPicPr>
          <p:cNvPr id="5" name="Content Placeholder 4">
            <a:extLst>
              <a:ext uri="{FF2B5EF4-FFF2-40B4-BE49-F238E27FC236}">
                <a16:creationId xmlns:a16="http://schemas.microsoft.com/office/drawing/2014/main" id="{9FB3FCAE-4EBA-4776-53A0-E0629CCCD549}"/>
              </a:ext>
            </a:extLst>
          </p:cNvPr>
          <p:cNvPicPr>
            <a:picLocks noGrp="1" noChangeAspect="1"/>
          </p:cNvPicPr>
          <p:nvPr>
            <p:ph idx="1"/>
          </p:nvPr>
        </p:nvPicPr>
        <p:blipFill>
          <a:blip r:embed="rId2"/>
          <a:stretch>
            <a:fillRect/>
          </a:stretch>
        </p:blipFill>
        <p:spPr>
          <a:xfrm>
            <a:off x="3174780" y="1113199"/>
            <a:ext cx="5405899" cy="26775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5A91F751-617F-C8F7-A05F-5FC46292027A}"/>
              </a:ext>
            </a:extLst>
          </p:cNvPr>
          <p:cNvSpPr txBox="1"/>
          <p:nvPr/>
        </p:nvSpPr>
        <p:spPr>
          <a:xfrm>
            <a:off x="983225" y="4220186"/>
            <a:ext cx="9950245" cy="2031325"/>
          </a:xfrm>
          <a:prstGeom prst="rect">
            <a:avLst/>
          </a:prstGeom>
          <a:noFill/>
        </p:spPr>
        <p:txBody>
          <a:bodyPr wrap="square">
            <a:spAutoFit/>
          </a:bodyPr>
          <a:lstStyle/>
          <a:p>
            <a:r>
              <a:rPr lang="en-IN" dirty="0">
                <a:solidFill>
                  <a:srgbClr val="00B050"/>
                </a:solidFill>
              </a:rPr>
              <a:t>Observations</a:t>
            </a:r>
            <a:r>
              <a:rPr lang="en-IN" dirty="0">
                <a:solidFill>
                  <a:schemeClr val="accent1"/>
                </a:solidFill>
              </a:rPr>
              <a:t>:</a:t>
            </a:r>
          </a:p>
          <a:p>
            <a:r>
              <a:rPr lang="en-US" dirty="0">
                <a:solidFill>
                  <a:schemeClr val="accent1"/>
                </a:solidFill>
              </a:rPr>
              <a:t>1. 39.03% respondents strongly agreed that Online shopping gives monetary benefit and discounts.</a:t>
            </a:r>
          </a:p>
          <a:p>
            <a:r>
              <a:rPr lang="en-US" dirty="0">
                <a:solidFill>
                  <a:schemeClr val="accent1"/>
                </a:solidFill>
              </a:rPr>
              <a:t>2. 31.60% respondents agreed Online shopping gives monetary benefit and discounts.</a:t>
            </a:r>
          </a:p>
          <a:p>
            <a:r>
              <a:rPr lang="en-US" dirty="0">
                <a:solidFill>
                  <a:schemeClr val="accent1"/>
                </a:solidFill>
              </a:rPr>
              <a:t>3. 18.59% respondents are indifferent about their opinion that Online shopping gives monetary benefit and discounts.</a:t>
            </a:r>
          </a:p>
          <a:p>
            <a:r>
              <a:rPr lang="en-US" dirty="0">
                <a:solidFill>
                  <a:schemeClr val="accent1"/>
                </a:solidFill>
              </a:rPr>
              <a:t>4. 6.69% respondents strongly dis-agreed that Online shopping gives monetary benefit and discounts.</a:t>
            </a:r>
          </a:p>
          <a:p>
            <a:r>
              <a:rPr lang="en-US" dirty="0">
                <a:solidFill>
                  <a:schemeClr val="accent1"/>
                </a:solidFill>
              </a:rPr>
              <a:t>5. 4.09 % respondents dis-agreed that Online shopping gives monetary benefit and discounts.</a:t>
            </a:r>
            <a:endParaRPr lang="en-IN" dirty="0">
              <a:solidFill>
                <a:schemeClr val="accent1"/>
              </a:solidFill>
            </a:endParaRPr>
          </a:p>
        </p:txBody>
      </p:sp>
    </p:spTree>
    <p:extLst>
      <p:ext uri="{BB962C8B-B14F-4D97-AF65-F5344CB8AC3E}">
        <p14:creationId xmlns:p14="http://schemas.microsoft.com/office/powerpoint/2010/main" val="3650288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8B085-DF03-3126-A98E-380EF1A6A3EF}"/>
              </a:ext>
            </a:extLst>
          </p:cNvPr>
          <p:cNvSpPr>
            <a:spLocks noGrp="1"/>
          </p:cNvSpPr>
          <p:nvPr>
            <p:ph type="title"/>
          </p:nvPr>
        </p:nvSpPr>
        <p:spPr>
          <a:xfrm>
            <a:off x="806245" y="365125"/>
            <a:ext cx="10547555" cy="1325563"/>
          </a:xfrm>
        </p:spPr>
        <p:txBody>
          <a:bodyPr>
            <a:normAutofit/>
          </a:bodyPr>
          <a:lstStyle/>
          <a:p>
            <a:r>
              <a:rPr lang="en-US" sz="2800" dirty="0">
                <a:solidFill>
                  <a:srgbClr val="C00000"/>
                </a:solidFill>
              </a:rPr>
              <a:t>Visualization of Enjoyment from online shopping</a:t>
            </a:r>
            <a:endParaRPr lang="en-IN" sz="2800" dirty="0"/>
          </a:p>
        </p:txBody>
      </p:sp>
      <p:pic>
        <p:nvPicPr>
          <p:cNvPr id="5" name="Content Placeholder 4">
            <a:extLst>
              <a:ext uri="{FF2B5EF4-FFF2-40B4-BE49-F238E27FC236}">
                <a16:creationId xmlns:a16="http://schemas.microsoft.com/office/drawing/2014/main" id="{7B354423-5566-D82D-11EA-C77E9D332303}"/>
              </a:ext>
            </a:extLst>
          </p:cNvPr>
          <p:cNvPicPr>
            <a:picLocks noGrp="1" noChangeAspect="1"/>
          </p:cNvPicPr>
          <p:nvPr>
            <p:ph idx="1"/>
          </p:nvPr>
        </p:nvPicPr>
        <p:blipFill>
          <a:blip r:embed="rId2"/>
          <a:stretch>
            <a:fillRect/>
          </a:stretch>
        </p:blipFill>
        <p:spPr>
          <a:xfrm>
            <a:off x="1907458" y="1471664"/>
            <a:ext cx="3506742" cy="21171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DF91C53D-CFDB-1937-68AD-39A2E449E4F5}"/>
              </a:ext>
            </a:extLst>
          </p:cNvPr>
          <p:cNvSpPr txBox="1"/>
          <p:nvPr/>
        </p:nvSpPr>
        <p:spPr>
          <a:xfrm>
            <a:off x="1147864" y="3895721"/>
            <a:ext cx="10205937" cy="2031325"/>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31.97% respondents strongly agreed that Enjoyment is derived from shopping online.</a:t>
            </a:r>
          </a:p>
          <a:p>
            <a:r>
              <a:rPr lang="en-US" dirty="0">
                <a:solidFill>
                  <a:schemeClr val="accent1"/>
                </a:solidFill>
              </a:rPr>
              <a:t>2. 27.88% respondents are indifferent about their opinion that Enjoyment is derived from shopping online.</a:t>
            </a:r>
          </a:p>
          <a:p>
            <a:r>
              <a:rPr lang="en-US" dirty="0">
                <a:solidFill>
                  <a:schemeClr val="accent1"/>
                </a:solidFill>
              </a:rPr>
              <a:t>3. 21.93% respondents agreed  that Enjoyment is derived from shopping online..</a:t>
            </a:r>
          </a:p>
          <a:p>
            <a:r>
              <a:rPr lang="en-US" dirty="0">
                <a:solidFill>
                  <a:schemeClr val="accent1"/>
                </a:solidFill>
              </a:rPr>
              <a:t>4. 11.15% respondents strongly dis-agreed that Enjoyment is derived from shopping online..</a:t>
            </a:r>
          </a:p>
          <a:p>
            <a:r>
              <a:rPr lang="en-US" dirty="0">
                <a:solidFill>
                  <a:schemeClr val="accent1"/>
                </a:solidFill>
              </a:rPr>
              <a:t>5. 7.06 % respondents dis-agreed that Enjoyment is derived from shopping online..</a:t>
            </a:r>
            <a:endParaRPr lang="en-IN" dirty="0">
              <a:solidFill>
                <a:schemeClr val="accent1"/>
              </a:solidFill>
            </a:endParaRPr>
          </a:p>
        </p:txBody>
      </p:sp>
    </p:spTree>
    <p:extLst>
      <p:ext uri="{BB962C8B-B14F-4D97-AF65-F5344CB8AC3E}">
        <p14:creationId xmlns:p14="http://schemas.microsoft.com/office/powerpoint/2010/main" val="103525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02179C-877A-1183-6125-E61B3C5BE66B}"/>
              </a:ext>
            </a:extLst>
          </p:cNvPr>
          <p:cNvPicPr>
            <a:picLocks noChangeAspect="1"/>
          </p:cNvPicPr>
          <p:nvPr/>
        </p:nvPicPr>
        <p:blipFill>
          <a:blip r:embed="rId2"/>
          <a:stretch>
            <a:fillRect/>
          </a:stretch>
        </p:blipFill>
        <p:spPr>
          <a:xfrm>
            <a:off x="1848255" y="678426"/>
            <a:ext cx="9963240" cy="4567695"/>
          </a:xfrm>
          <a:prstGeom prst="rect">
            <a:avLst/>
          </a:prstGeom>
        </p:spPr>
      </p:pic>
    </p:spTree>
    <p:extLst>
      <p:ext uri="{BB962C8B-B14F-4D97-AF65-F5344CB8AC3E}">
        <p14:creationId xmlns:p14="http://schemas.microsoft.com/office/powerpoint/2010/main" val="34628106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F595-60FE-B67A-21D7-F9068E8B0D87}"/>
              </a:ext>
            </a:extLst>
          </p:cNvPr>
          <p:cNvSpPr>
            <a:spLocks noGrp="1"/>
          </p:cNvSpPr>
          <p:nvPr>
            <p:ph type="title"/>
          </p:nvPr>
        </p:nvSpPr>
        <p:spPr>
          <a:xfrm>
            <a:off x="2304660" y="345669"/>
            <a:ext cx="9049139" cy="540739"/>
          </a:xfrm>
        </p:spPr>
        <p:txBody>
          <a:bodyPr>
            <a:normAutofit/>
          </a:bodyPr>
          <a:lstStyle/>
          <a:p>
            <a:r>
              <a:rPr lang="en-US" sz="2800" dirty="0">
                <a:solidFill>
                  <a:srgbClr val="C00000"/>
                </a:solidFill>
              </a:rPr>
              <a:t>Visualization of Convenience and Flexibility</a:t>
            </a:r>
            <a:endParaRPr lang="en-IN" sz="2800" dirty="0"/>
          </a:p>
        </p:txBody>
      </p:sp>
      <p:pic>
        <p:nvPicPr>
          <p:cNvPr id="5" name="Content Placeholder 4">
            <a:extLst>
              <a:ext uri="{FF2B5EF4-FFF2-40B4-BE49-F238E27FC236}">
                <a16:creationId xmlns:a16="http://schemas.microsoft.com/office/drawing/2014/main" id="{3F6AE973-C46A-558B-1CC0-2D1BDE824AFD}"/>
              </a:ext>
            </a:extLst>
          </p:cNvPr>
          <p:cNvPicPr>
            <a:picLocks noGrp="1" noChangeAspect="1"/>
          </p:cNvPicPr>
          <p:nvPr>
            <p:ph idx="1"/>
          </p:nvPr>
        </p:nvPicPr>
        <p:blipFill>
          <a:blip r:embed="rId2"/>
          <a:stretch>
            <a:fillRect/>
          </a:stretch>
        </p:blipFill>
        <p:spPr>
          <a:xfrm>
            <a:off x="3822035" y="1109630"/>
            <a:ext cx="4166612" cy="224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5D605CF-A25A-D14D-DF30-FA76BC8F3969}"/>
              </a:ext>
            </a:extLst>
          </p:cNvPr>
          <p:cNvSpPr txBox="1"/>
          <p:nvPr/>
        </p:nvSpPr>
        <p:spPr>
          <a:xfrm>
            <a:off x="1120876" y="3994044"/>
            <a:ext cx="10392698" cy="1754326"/>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54.28% respondents strongly agreed that Online Shopping is convenient and flexible.</a:t>
            </a:r>
          </a:p>
          <a:p>
            <a:r>
              <a:rPr lang="en-US" dirty="0">
                <a:solidFill>
                  <a:schemeClr val="accent1"/>
                </a:solidFill>
              </a:rPr>
              <a:t>2. 29% respondents agreed that Online Shopping is convenient and flexible.</a:t>
            </a:r>
          </a:p>
          <a:p>
            <a:r>
              <a:rPr lang="en-US" dirty="0">
                <a:solidFill>
                  <a:schemeClr val="accent1"/>
                </a:solidFill>
              </a:rPr>
              <a:t>3. 12.27% respondents are </a:t>
            </a:r>
            <a:r>
              <a:rPr lang="en-US" dirty="0" err="1">
                <a:solidFill>
                  <a:schemeClr val="accent1"/>
                </a:solidFill>
              </a:rPr>
              <a:t>infifferent</a:t>
            </a:r>
            <a:r>
              <a:rPr lang="en-US" dirty="0">
                <a:solidFill>
                  <a:schemeClr val="accent1"/>
                </a:solidFill>
              </a:rPr>
              <a:t> about their opinion that Online Shopping is convenient and flexible.</a:t>
            </a:r>
          </a:p>
          <a:p>
            <a:r>
              <a:rPr lang="en-US" dirty="0">
                <a:solidFill>
                  <a:schemeClr val="accent1"/>
                </a:solidFill>
              </a:rPr>
              <a:t>4. 4.46% respondents dis-agreed that Online Shopping is convenient and flexible.</a:t>
            </a:r>
          </a:p>
          <a:p>
            <a:endParaRPr lang="en-IN" dirty="0">
              <a:solidFill>
                <a:schemeClr val="accent1"/>
              </a:solidFill>
            </a:endParaRPr>
          </a:p>
        </p:txBody>
      </p:sp>
    </p:spTree>
    <p:extLst>
      <p:ext uri="{BB962C8B-B14F-4D97-AF65-F5344CB8AC3E}">
        <p14:creationId xmlns:p14="http://schemas.microsoft.com/office/powerpoint/2010/main" val="24780408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F16B-9734-F2D4-0DD8-322606ECAAFA}"/>
              </a:ext>
            </a:extLst>
          </p:cNvPr>
          <p:cNvSpPr>
            <a:spLocks noGrp="1"/>
          </p:cNvSpPr>
          <p:nvPr>
            <p:ph type="title"/>
          </p:nvPr>
        </p:nvSpPr>
        <p:spPr>
          <a:xfrm>
            <a:off x="2101174" y="345670"/>
            <a:ext cx="9252626" cy="646552"/>
          </a:xfrm>
        </p:spPr>
        <p:txBody>
          <a:bodyPr>
            <a:normAutofit/>
          </a:bodyPr>
          <a:lstStyle/>
          <a:p>
            <a:r>
              <a:rPr lang="en-US" sz="2800" dirty="0">
                <a:solidFill>
                  <a:srgbClr val="C00000"/>
                </a:solidFill>
              </a:rPr>
              <a:t>Visualization of Return and replacement policy</a:t>
            </a:r>
            <a:endParaRPr lang="en-IN" sz="2800" dirty="0"/>
          </a:p>
        </p:txBody>
      </p:sp>
      <p:pic>
        <p:nvPicPr>
          <p:cNvPr id="5" name="Content Placeholder 4">
            <a:extLst>
              <a:ext uri="{FF2B5EF4-FFF2-40B4-BE49-F238E27FC236}">
                <a16:creationId xmlns:a16="http://schemas.microsoft.com/office/drawing/2014/main" id="{57C9E868-12B3-4AE8-B41E-D252BB1C7929}"/>
              </a:ext>
            </a:extLst>
          </p:cNvPr>
          <p:cNvPicPr>
            <a:picLocks noGrp="1" noChangeAspect="1"/>
          </p:cNvPicPr>
          <p:nvPr>
            <p:ph idx="1"/>
          </p:nvPr>
        </p:nvPicPr>
        <p:blipFill>
          <a:blip r:embed="rId2"/>
          <a:stretch>
            <a:fillRect/>
          </a:stretch>
        </p:blipFill>
        <p:spPr>
          <a:xfrm>
            <a:off x="4022330" y="1189247"/>
            <a:ext cx="3881865" cy="2362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14F6638-B97A-C7A4-2EB1-F886B7AA2D32}"/>
              </a:ext>
            </a:extLst>
          </p:cNvPr>
          <p:cNvSpPr txBox="1"/>
          <p:nvPr/>
        </p:nvSpPr>
        <p:spPr>
          <a:xfrm>
            <a:off x="953728" y="4161192"/>
            <a:ext cx="10019071" cy="2308324"/>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73.61% respondents strongly agreed that Return and replacement policy of the e-tailer is important for purchase decision.</a:t>
            </a:r>
          </a:p>
          <a:p>
            <a:r>
              <a:rPr lang="en-US" dirty="0">
                <a:solidFill>
                  <a:schemeClr val="accent1"/>
                </a:solidFill>
              </a:rPr>
              <a:t>2. 18.96% respondents agreed that Return and replacement policy of the e-tailer is important for purchase decision.</a:t>
            </a:r>
          </a:p>
          <a:p>
            <a:r>
              <a:rPr lang="en-US" dirty="0">
                <a:solidFill>
                  <a:schemeClr val="accent1"/>
                </a:solidFill>
              </a:rPr>
              <a:t>3. 7.43% respondents dis-agreed that Return and replacement policy of the e-tailer is important for purchase decision.</a:t>
            </a:r>
          </a:p>
          <a:p>
            <a:endParaRPr lang="en-IN" dirty="0">
              <a:solidFill>
                <a:schemeClr val="accent1"/>
              </a:solidFill>
            </a:endParaRPr>
          </a:p>
        </p:txBody>
      </p:sp>
    </p:spTree>
    <p:extLst>
      <p:ext uri="{BB962C8B-B14F-4D97-AF65-F5344CB8AC3E}">
        <p14:creationId xmlns:p14="http://schemas.microsoft.com/office/powerpoint/2010/main" val="608925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114BB-2206-628F-481C-3CEF9F8946FF}"/>
              </a:ext>
            </a:extLst>
          </p:cNvPr>
          <p:cNvSpPr>
            <a:spLocks noGrp="1"/>
          </p:cNvSpPr>
          <p:nvPr>
            <p:ph type="title"/>
          </p:nvPr>
        </p:nvSpPr>
        <p:spPr>
          <a:xfrm>
            <a:off x="2188722" y="315965"/>
            <a:ext cx="9165077" cy="666530"/>
          </a:xfrm>
        </p:spPr>
        <p:txBody>
          <a:bodyPr>
            <a:normAutofit/>
          </a:bodyPr>
          <a:lstStyle/>
          <a:p>
            <a:r>
              <a:rPr lang="en-US" sz="2800" dirty="0">
                <a:solidFill>
                  <a:srgbClr val="C00000"/>
                </a:solidFill>
              </a:rPr>
              <a:t>Visualization of Gaining access to loyalty programs</a:t>
            </a:r>
            <a:endParaRPr lang="en-IN" sz="2800" dirty="0"/>
          </a:p>
        </p:txBody>
      </p:sp>
      <p:pic>
        <p:nvPicPr>
          <p:cNvPr id="7" name="Content Placeholder 6">
            <a:extLst>
              <a:ext uri="{FF2B5EF4-FFF2-40B4-BE49-F238E27FC236}">
                <a16:creationId xmlns:a16="http://schemas.microsoft.com/office/drawing/2014/main" id="{CF62B752-1976-C283-FE11-CB17C633175C}"/>
              </a:ext>
            </a:extLst>
          </p:cNvPr>
          <p:cNvPicPr>
            <a:picLocks noGrp="1" noChangeAspect="1"/>
          </p:cNvPicPr>
          <p:nvPr>
            <p:ph idx="1"/>
          </p:nvPr>
        </p:nvPicPr>
        <p:blipFill>
          <a:blip r:embed="rId2"/>
          <a:stretch>
            <a:fillRect/>
          </a:stretch>
        </p:blipFill>
        <p:spPr>
          <a:xfrm>
            <a:off x="3795954" y="1062317"/>
            <a:ext cx="4128610" cy="18024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2AFA0E5-A5DB-AFAB-97BD-FD3AF3C886A6}"/>
              </a:ext>
            </a:extLst>
          </p:cNvPr>
          <p:cNvSpPr txBox="1"/>
          <p:nvPr/>
        </p:nvSpPr>
        <p:spPr>
          <a:xfrm>
            <a:off x="953312" y="3630249"/>
            <a:ext cx="9783514" cy="3139321"/>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42.75% respondents strongly agreed that Gaining access to loyalty programs is a benefit of shopping online.</a:t>
            </a:r>
          </a:p>
          <a:p>
            <a:r>
              <a:rPr lang="en-US" dirty="0">
                <a:solidFill>
                  <a:schemeClr val="accent1"/>
                </a:solidFill>
              </a:rPr>
              <a:t>2. 23.79% respondents agreed that Gaining access to loyalty programs is a benefit of shopping online.</a:t>
            </a:r>
          </a:p>
          <a:p>
            <a:r>
              <a:rPr lang="en-US" dirty="0">
                <a:solidFill>
                  <a:schemeClr val="accent1"/>
                </a:solidFill>
              </a:rPr>
              <a:t>3. 4.09% respondents strongly dis-agreed that Gaining access to loyalty programs is a benefit of shopping online.</a:t>
            </a:r>
          </a:p>
          <a:p>
            <a:r>
              <a:rPr lang="en-US" dirty="0">
                <a:solidFill>
                  <a:schemeClr val="accent1"/>
                </a:solidFill>
              </a:rPr>
              <a:t>4. 5.58% respondents dis-agreed that Gaining access to loyalty programs is a benefit of shopping online.</a:t>
            </a:r>
          </a:p>
          <a:p>
            <a:r>
              <a:rPr lang="en-US" dirty="0">
                <a:solidFill>
                  <a:schemeClr val="accent1"/>
                </a:solidFill>
              </a:rPr>
              <a:t>5. 23.79% respondents are indifferent </a:t>
            </a:r>
            <a:r>
              <a:rPr lang="en-US" dirty="0" err="1">
                <a:solidFill>
                  <a:schemeClr val="accent1"/>
                </a:solidFill>
              </a:rPr>
              <a:t>abput</a:t>
            </a:r>
            <a:r>
              <a:rPr lang="en-US" dirty="0">
                <a:solidFill>
                  <a:schemeClr val="accent1"/>
                </a:solidFill>
              </a:rPr>
              <a:t> their opinion that Gaining access to loyalty programs is a benefit of shopping online.</a:t>
            </a:r>
            <a:endParaRPr lang="en-IN" dirty="0">
              <a:solidFill>
                <a:schemeClr val="accent1"/>
              </a:solidFill>
            </a:endParaRPr>
          </a:p>
        </p:txBody>
      </p:sp>
    </p:spTree>
    <p:extLst>
      <p:ext uri="{BB962C8B-B14F-4D97-AF65-F5344CB8AC3E}">
        <p14:creationId xmlns:p14="http://schemas.microsoft.com/office/powerpoint/2010/main" val="3218330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8B62-B49D-8FBD-70C0-BD43B4475D8F}"/>
              </a:ext>
            </a:extLst>
          </p:cNvPr>
          <p:cNvSpPr>
            <a:spLocks noGrp="1"/>
          </p:cNvSpPr>
          <p:nvPr>
            <p:ph type="title"/>
          </p:nvPr>
        </p:nvSpPr>
        <p:spPr>
          <a:xfrm>
            <a:off x="2480552" y="365125"/>
            <a:ext cx="8873247" cy="597913"/>
          </a:xfrm>
        </p:spPr>
        <p:txBody>
          <a:bodyPr>
            <a:normAutofit/>
          </a:bodyPr>
          <a:lstStyle/>
          <a:p>
            <a:r>
              <a:rPr lang="en-US" sz="2800" dirty="0">
                <a:solidFill>
                  <a:srgbClr val="C00000"/>
                </a:solidFill>
              </a:rPr>
              <a:t>Visualization of Quality Information Display</a:t>
            </a:r>
            <a:endParaRPr lang="en-IN" sz="2800" dirty="0"/>
          </a:p>
        </p:txBody>
      </p:sp>
      <p:pic>
        <p:nvPicPr>
          <p:cNvPr id="7" name="Content Placeholder 6">
            <a:extLst>
              <a:ext uri="{FF2B5EF4-FFF2-40B4-BE49-F238E27FC236}">
                <a16:creationId xmlns:a16="http://schemas.microsoft.com/office/drawing/2014/main" id="{25B59E77-9F5F-FB26-FB4A-1F5ADDF9B543}"/>
              </a:ext>
            </a:extLst>
          </p:cNvPr>
          <p:cNvPicPr>
            <a:picLocks noGrp="1" noChangeAspect="1"/>
          </p:cNvPicPr>
          <p:nvPr>
            <p:ph idx="1"/>
          </p:nvPr>
        </p:nvPicPr>
        <p:blipFill>
          <a:blip r:embed="rId2"/>
          <a:stretch>
            <a:fillRect/>
          </a:stretch>
        </p:blipFill>
        <p:spPr>
          <a:xfrm>
            <a:off x="3927046" y="1081617"/>
            <a:ext cx="3928066" cy="19597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7991C594-EF64-B86B-6B02-6CC1F0482669}"/>
              </a:ext>
            </a:extLst>
          </p:cNvPr>
          <p:cNvSpPr txBox="1"/>
          <p:nvPr/>
        </p:nvSpPr>
        <p:spPr>
          <a:xfrm>
            <a:off x="993057" y="3600753"/>
            <a:ext cx="10245213" cy="2031325"/>
          </a:xfrm>
          <a:prstGeom prst="rect">
            <a:avLst/>
          </a:prstGeom>
          <a:noFill/>
        </p:spPr>
        <p:txBody>
          <a:bodyPr wrap="square">
            <a:spAutoFit/>
          </a:bodyPr>
          <a:lstStyle/>
          <a:p>
            <a:r>
              <a:rPr lang="en-IN" dirty="0">
                <a:solidFill>
                  <a:schemeClr val="accent1"/>
                </a:solidFill>
              </a:rPr>
              <a:t>Observations:</a:t>
            </a:r>
          </a:p>
          <a:p>
            <a:r>
              <a:rPr lang="en-US" dirty="0">
                <a:solidFill>
                  <a:schemeClr val="accent1"/>
                </a:solidFill>
              </a:rPr>
              <a:t>1. 49.44% respondents strongly agreed that Displaying quality Information on the website improves satisfaction of customers.</a:t>
            </a:r>
          </a:p>
          <a:p>
            <a:r>
              <a:rPr lang="en-US" dirty="0">
                <a:solidFill>
                  <a:schemeClr val="accent1"/>
                </a:solidFill>
              </a:rPr>
              <a:t>2. 29.74% respondents agreed that Displaying quality Information on the website improves satisfaction of customers.</a:t>
            </a:r>
          </a:p>
          <a:p>
            <a:r>
              <a:rPr lang="en-US" dirty="0">
                <a:solidFill>
                  <a:schemeClr val="accent1"/>
                </a:solidFill>
              </a:rPr>
              <a:t>3. 20.82% respondents are indifferent </a:t>
            </a:r>
            <a:r>
              <a:rPr lang="en-US" dirty="0" err="1">
                <a:solidFill>
                  <a:schemeClr val="accent1"/>
                </a:solidFill>
              </a:rPr>
              <a:t>abput</a:t>
            </a:r>
            <a:r>
              <a:rPr lang="en-US" dirty="0">
                <a:solidFill>
                  <a:schemeClr val="accent1"/>
                </a:solidFill>
              </a:rPr>
              <a:t> their opinion that Displaying quality Information on the website improves satisfaction of customers.</a:t>
            </a:r>
            <a:endParaRPr lang="en-IN" dirty="0">
              <a:solidFill>
                <a:schemeClr val="accent1"/>
              </a:solidFill>
            </a:endParaRPr>
          </a:p>
        </p:txBody>
      </p:sp>
    </p:spTree>
    <p:extLst>
      <p:ext uri="{BB962C8B-B14F-4D97-AF65-F5344CB8AC3E}">
        <p14:creationId xmlns:p14="http://schemas.microsoft.com/office/powerpoint/2010/main" val="1711560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DFAC-DA26-0979-E2CE-7663A1C0A7F2}"/>
              </a:ext>
            </a:extLst>
          </p:cNvPr>
          <p:cNvSpPr>
            <a:spLocks noGrp="1"/>
          </p:cNvSpPr>
          <p:nvPr>
            <p:ph type="title"/>
          </p:nvPr>
        </p:nvSpPr>
        <p:spPr>
          <a:xfrm>
            <a:off x="2592925" y="624110"/>
            <a:ext cx="8911687" cy="562664"/>
          </a:xfrm>
        </p:spPr>
        <p:txBody>
          <a:bodyPr>
            <a:normAutofit/>
          </a:bodyPr>
          <a:lstStyle/>
          <a:p>
            <a:r>
              <a:rPr lang="en-US" sz="2800" dirty="0">
                <a:solidFill>
                  <a:srgbClr val="C00000"/>
                </a:solidFill>
              </a:rPr>
              <a:t>Visualization of Website or Application</a:t>
            </a:r>
            <a:endParaRPr lang="en-IN" sz="2800" dirty="0"/>
          </a:p>
        </p:txBody>
      </p:sp>
      <p:pic>
        <p:nvPicPr>
          <p:cNvPr id="5" name="Content Placeholder 4">
            <a:extLst>
              <a:ext uri="{FF2B5EF4-FFF2-40B4-BE49-F238E27FC236}">
                <a16:creationId xmlns:a16="http://schemas.microsoft.com/office/drawing/2014/main" id="{D29D8057-A3BC-1CE7-2246-7C52E8A2E8F8}"/>
              </a:ext>
            </a:extLst>
          </p:cNvPr>
          <p:cNvPicPr>
            <a:picLocks noGrp="1" noChangeAspect="1"/>
          </p:cNvPicPr>
          <p:nvPr>
            <p:ph idx="1"/>
          </p:nvPr>
        </p:nvPicPr>
        <p:blipFill>
          <a:blip r:embed="rId2"/>
          <a:stretch>
            <a:fillRect/>
          </a:stretch>
        </p:blipFill>
        <p:spPr>
          <a:xfrm>
            <a:off x="4461858" y="1627424"/>
            <a:ext cx="3897603" cy="21859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5468A51-D24B-3685-1115-36BC16015FC7}"/>
              </a:ext>
            </a:extLst>
          </p:cNvPr>
          <p:cNvSpPr txBox="1"/>
          <p:nvPr/>
        </p:nvSpPr>
        <p:spPr>
          <a:xfrm>
            <a:off x="739302" y="4254010"/>
            <a:ext cx="11575157" cy="2031325"/>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65% respondents strongly agreed that User derive satisfaction while shopping on a good quality website or application.</a:t>
            </a:r>
          </a:p>
          <a:p>
            <a:r>
              <a:rPr lang="en-US" dirty="0">
                <a:solidFill>
                  <a:schemeClr val="accent1"/>
                </a:solidFill>
              </a:rPr>
              <a:t>2. 32% respondents agreed that User derive satisfaction while shopping on a good quality website or application.</a:t>
            </a:r>
          </a:p>
          <a:p>
            <a:r>
              <a:rPr lang="en-US" dirty="0">
                <a:solidFill>
                  <a:schemeClr val="accent1"/>
                </a:solidFill>
              </a:rPr>
              <a:t>3. 3% respondents dis-agreed that User derive satisfaction while shopping on a good quality website or application.</a:t>
            </a:r>
            <a:endParaRPr lang="en-IN" dirty="0">
              <a:solidFill>
                <a:schemeClr val="accent1"/>
              </a:solidFill>
            </a:endParaRPr>
          </a:p>
        </p:txBody>
      </p:sp>
    </p:spTree>
    <p:extLst>
      <p:ext uri="{BB962C8B-B14F-4D97-AF65-F5344CB8AC3E}">
        <p14:creationId xmlns:p14="http://schemas.microsoft.com/office/powerpoint/2010/main" val="34969292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4BD3F-74C6-C8A7-6E92-CF89A28ED167}"/>
              </a:ext>
            </a:extLst>
          </p:cNvPr>
          <p:cNvSpPr>
            <a:spLocks noGrp="1"/>
          </p:cNvSpPr>
          <p:nvPr>
            <p:ph type="title"/>
          </p:nvPr>
        </p:nvSpPr>
        <p:spPr>
          <a:xfrm>
            <a:off x="3190672" y="365126"/>
            <a:ext cx="8163128" cy="627096"/>
          </a:xfrm>
        </p:spPr>
        <p:txBody>
          <a:bodyPr>
            <a:normAutofit/>
          </a:bodyPr>
          <a:lstStyle/>
          <a:p>
            <a:r>
              <a:rPr lang="en-US" sz="2800" dirty="0">
                <a:solidFill>
                  <a:srgbClr val="C00000"/>
                </a:solidFill>
              </a:rPr>
              <a:t>Visualization of </a:t>
            </a:r>
            <a:r>
              <a:rPr lang="en-IN" sz="2800" dirty="0">
                <a:solidFill>
                  <a:srgbClr val="C00000"/>
                </a:solidFill>
              </a:rPr>
              <a:t>Net Benefit</a:t>
            </a:r>
          </a:p>
        </p:txBody>
      </p:sp>
      <p:pic>
        <p:nvPicPr>
          <p:cNvPr id="11" name="Content Placeholder 10">
            <a:extLst>
              <a:ext uri="{FF2B5EF4-FFF2-40B4-BE49-F238E27FC236}">
                <a16:creationId xmlns:a16="http://schemas.microsoft.com/office/drawing/2014/main" id="{4586E40D-5F5E-51F6-2B11-1C248753D711}"/>
              </a:ext>
            </a:extLst>
          </p:cNvPr>
          <p:cNvPicPr>
            <a:picLocks noGrp="1" noChangeAspect="1"/>
          </p:cNvPicPr>
          <p:nvPr>
            <p:ph idx="1"/>
          </p:nvPr>
        </p:nvPicPr>
        <p:blipFill>
          <a:blip r:embed="rId2"/>
          <a:stretch>
            <a:fillRect/>
          </a:stretch>
        </p:blipFill>
        <p:spPr>
          <a:xfrm>
            <a:off x="4165877" y="1152921"/>
            <a:ext cx="4162588" cy="24296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890042A-9EC7-6292-B37C-1FB9860213EC}"/>
              </a:ext>
            </a:extLst>
          </p:cNvPr>
          <p:cNvSpPr txBox="1"/>
          <p:nvPr/>
        </p:nvSpPr>
        <p:spPr>
          <a:xfrm>
            <a:off x="1118681" y="3861881"/>
            <a:ext cx="10235119" cy="2585323"/>
          </a:xfrm>
          <a:prstGeom prst="rect">
            <a:avLst/>
          </a:prstGeom>
          <a:noFill/>
        </p:spPr>
        <p:txBody>
          <a:bodyPr wrap="square">
            <a:spAutoFit/>
          </a:bodyPr>
          <a:lstStyle/>
          <a:p>
            <a:r>
              <a:rPr lang="en-IN" dirty="0">
                <a:solidFill>
                  <a:srgbClr val="00B050"/>
                </a:solidFill>
              </a:rPr>
              <a:t>Observations</a:t>
            </a:r>
            <a:r>
              <a:rPr lang="en-IN" dirty="0">
                <a:solidFill>
                  <a:schemeClr val="accent1"/>
                </a:solidFill>
              </a:rPr>
              <a:t>:</a:t>
            </a:r>
          </a:p>
          <a:p>
            <a:r>
              <a:rPr lang="en-US" dirty="0">
                <a:solidFill>
                  <a:schemeClr val="accent1"/>
                </a:solidFill>
              </a:rPr>
              <a:t>1. 61% respondents strongly agreed that Net Benefit derived from shopping online can lead to users satisfaction.</a:t>
            </a:r>
          </a:p>
          <a:p>
            <a:r>
              <a:rPr lang="en-US" dirty="0">
                <a:solidFill>
                  <a:schemeClr val="accent1"/>
                </a:solidFill>
              </a:rPr>
              <a:t>2. 20% respondents agreed that Net Benefit derived from shopping online can lead to users satisfaction.</a:t>
            </a:r>
          </a:p>
          <a:p>
            <a:r>
              <a:rPr lang="en-US" dirty="0">
                <a:solidFill>
                  <a:schemeClr val="accent1"/>
                </a:solidFill>
              </a:rPr>
              <a:t>3. 4% respondents dis-agreed that Net Benefit derived from shopping online can lead to users satisfaction.</a:t>
            </a:r>
          </a:p>
          <a:p>
            <a:r>
              <a:rPr lang="en-US" dirty="0">
                <a:solidFill>
                  <a:schemeClr val="accent1"/>
                </a:solidFill>
              </a:rPr>
              <a:t>4. 15% respondents are indifferent about their opinion that Net Benefit derived from shopping online can lead to users satisfaction.</a:t>
            </a:r>
            <a:endParaRPr lang="en-IN" dirty="0">
              <a:solidFill>
                <a:schemeClr val="accent1"/>
              </a:solidFill>
            </a:endParaRPr>
          </a:p>
        </p:txBody>
      </p:sp>
    </p:spTree>
    <p:extLst>
      <p:ext uri="{BB962C8B-B14F-4D97-AF65-F5344CB8AC3E}">
        <p14:creationId xmlns:p14="http://schemas.microsoft.com/office/powerpoint/2010/main" val="143937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182A5-BA19-B00B-2202-F16A6C1184B9}"/>
              </a:ext>
            </a:extLst>
          </p:cNvPr>
          <p:cNvSpPr>
            <a:spLocks noGrp="1"/>
          </p:cNvSpPr>
          <p:nvPr>
            <p:ph type="title"/>
          </p:nvPr>
        </p:nvSpPr>
        <p:spPr>
          <a:xfrm>
            <a:off x="3025302" y="345671"/>
            <a:ext cx="8328498" cy="704966"/>
          </a:xfrm>
        </p:spPr>
        <p:txBody>
          <a:bodyPr>
            <a:normAutofit/>
          </a:bodyPr>
          <a:lstStyle/>
          <a:p>
            <a:r>
              <a:rPr lang="en-US" sz="2800" dirty="0">
                <a:solidFill>
                  <a:srgbClr val="C00000"/>
                </a:solidFill>
              </a:rPr>
              <a:t>Visualization of User satisfaction</a:t>
            </a:r>
            <a:endParaRPr lang="en-IN" sz="2800" dirty="0"/>
          </a:p>
        </p:txBody>
      </p:sp>
      <p:pic>
        <p:nvPicPr>
          <p:cNvPr id="5" name="Content Placeholder 4">
            <a:extLst>
              <a:ext uri="{FF2B5EF4-FFF2-40B4-BE49-F238E27FC236}">
                <a16:creationId xmlns:a16="http://schemas.microsoft.com/office/drawing/2014/main" id="{B71DA81F-B7F4-B8F3-99B4-3050A05D9ED0}"/>
              </a:ext>
            </a:extLst>
          </p:cNvPr>
          <p:cNvPicPr>
            <a:picLocks noGrp="1" noChangeAspect="1"/>
          </p:cNvPicPr>
          <p:nvPr>
            <p:ph idx="1"/>
          </p:nvPr>
        </p:nvPicPr>
        <p:blipFill>
          <a:blip r:embed="rId2"/>
          <a:stretch>
            <a:fillRect/>
          </a:stretch>
        </p:blipFill>
        <p:spPr>
          <a:xfrm>
            <a:off x="4202663" y="1105412"/>
            <a:ext cx="4038514" cy="23235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0B8411B0-A57B-E054-A429-45AE22C68A42}"/>
              </a:ext>
            </a:extLst>
          </p:cNvPr>
          <p:cNvSpPr txBox="1"/>
          <p:nvPr/>
        </p:nvSpPr>
        <p:spPr>
          <a:xfrm>
            <a:off x="797668" y="3784060"/>
            <a:ext cx="10904705" cy="2031325"/>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45.35% respondents strongly agreed that User satisfaction cannot exist without trust.</a:t>
            </a:r>
          </a:p>
          <a:p>
            <a:r>
              <a:rPr lang="en-US" dirty="0">
                <a:solidFill>
                  <a:schemeClr val="accent1"/>
                </a:solidFill>
              </a:rPr>
              <a:t>2. 43.49% respondents agreed that User satisfaction cannot exist without trust.</a:t>
            </a:r>
          </a:p>
          <a:p>
            <a:r>
              <a:rPr lang="en-US" dirty="0">
                <a:solidFill>
                  <a:schemeClr val="accent1"/>
                </a:solidFill>
              </a:rPr>
              <a:t>3. 6.69% respondents strongly dis-agreed that User satisfaction cannot exist without trust.</a:t>
            </a:r>
          </a:p>
          <a:p>
            <a:r>
              <a:rPr lang="en-US" dirty="0">
                <a:solidFill>
                  <a:schemeClr val="accent1"/>
                </a:solidFill>
              </a:rPr>
              <a:t>4. 2.60% respondents dis-agreed that User satisfaction cannot exist without trust.</a:t>
            </a:r>
          </a:p>
          <a:p>
            <a:r>
              <a:rPr lang="en-US" dirty="0">
                <a:solidFill>
                  <a:schemeClr val="accent1"/>
                </a:solidFill>
              </a:rPr>
              <a:t>5. 1.86% respondents are indifferent </a:t>
            </a:r>
            <a:r>
              <a:rPr lang="en-US" dirty="0" err="1">
                <a:solidFill>
                  <a:schemeClr val="accent1"/>
                </a:solidFill>
              </a:rPr>
              <a:t>abput</a:t>
            </a:r>
            <a:r>
              <a:rPr lang="en-US" dirty="0">
                <a:solidFill>
                  <a:schemeClr val="accent1"/>
                </a:solidFill>
              </a:rPr>
              <a:t> their opinion that User satisfaction cannot exist without trust.</a:t>
            </a:r>
            <a:endParaRPr lang="en-IN" dirty="0">
              <a:solidFill>
                <a:schemeClr val="accent1"/>
              </a:solidFill>
            </a:endParaRPr>
          </a:p>
        </p:txBody>
      </p:sp>
    </p:spTree>
    <p:extLst>
      <p:ext uri="{BB962C8B-B14F-4D97-AF65-F5344CB8AC3E}">
        <p14:creationId xmlns:p14="http://schemas.microsoft.com/office/powerpoint/2010/main" val="3488266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5DE4-DB1C-846E-7907-585BF80A1CBC}"/>
              </a:ext>
            </a:extLst>
          </p:cNvPr>
          <p:cNvSpPr>
            <a:spLocks noGrp="1"/>
          </p:cNvSpPr>
          <p:nvPr>
            <p:ph type="title"/>
          </p:nvPr>
        </p:nvSpPr>
        <p:spPr>
          <a:xfrm>
            <a:off x="1857983" y="136188"/>
            <a:ext cx="9646629" cy="1319094"/>
          </a:xfrm>
        </p:spPr>
        <p:txBody>
          <a:bodyPr>
            <a:normAutofit fontScale="90000"/>
          </a:bodyPr>
          <a:lstStyle/>
          <a:p>
            <a:r>
              <a:rPr lang="en-US" sz="2800" dirty="0">
                <a:solidFill>
                  <a:srgbClr val="C00000"/>
                </a:solidFill>
              </a:rPr>
              <a:t>5. Features related to Customer online shopping experiences</a:t>
            </a:r>
            <a:br>
              <a:rPr lang="en-US" sz="2800" dirty="0">
                <a:solidFill>
                  <a:srgbClr val="C00000"/>
                </a:solidFill>
              </a:rPr>
            </a:br>
            <a:r>
              <a:rPr lang="en-US" sz="2800" dirty="0">
                <a:solidFill>
                  <a:srgbClr val="C00000"/>
                </a:solidFill>
              </a:rPr>
              <a:t>Visualization of Offering a wide variety of listed product in several category</a:t>
            </a:r>
            <a:endParaRPr lang="en-IN" sz="2800" dirty="0"/>
          </a:p>
        </p:txBody>
      </p:sp>
      <p:pic>
        <p:nvPicPr>
          <p:cNvPr id="5" name="Content Placeholder 4">
            <a:extLst>
              <a:ext uri="{FF2B5EF4-FFF2-40B4-BE49-F238E27FC236}">
                <a16:creationId xmlns:a16="http://schemas.microsoft.com/office/drawing/2014/main" id="{6D458898-5402-133D-66AF-B60CE1B4F27F}"/>
              </a:ext>
            </a:extLst>
          </p:cNvPr>
          <p:cNvPicPr>
            <a:picLocks noGrp="1" noChangeAspect="1"/>
          </p:cNvPicPr>
          <p:nvPr>
            <p:ph idx="1"/>
          </p:nvPr>
        </p:nvPicPr>
        <p:blipFill>
          <a:blip r:embed="rId2"/>
          <a:stretch>
            <a:fillRect/>
          </a:stretch>
        </p:blipFill>
        <p:spPr>
          <a:xfrm>
            <a:off x="4202777" y="1690688"/>
            <a:ext cx="3786445" cy="22449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8AEAEAD-316C-2E7D-E2E8-C4350ED9627A}"/>
              </a:ext>
            </a:extLst>
          </p:cNvPr>
          <p:cNvSpPr txBox="1"/>
          <p:nvPr/>
        </p:nvSpPr>
        <p:spPr>
          <a:xfrm>
            <a:off x="1011678" y="4171025"/>
            <a:ext cx="10492934" cy="2585323"/>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41.26% respondents strongly agreed on Offering a wide variety of listed product in several category.</a:t>
            </a:r>
          </a:p>
          <a:p>
            <a:r>
              <a:rPr lang="en-US" dirty="0">
                <a:solidFill>
                  <a:schemeClr val="accent1"/>
                </a:solidFill>
              </a:rPr>
              <a:t>2. 34.94% respondents agreed on Offering a wide variety of listed product in several category.</a:t>
            </a:r>
          </a:p>
          <a:p>
            <a:r>
              <a:rPr lang="en-US" dirty="0">
                <a:solidFill>
                  <a:schemeClr val="accent1"/>
                </a:solidFill>
              </a:rPr>
              <a:t>3. 2.60% respondents dis-agreed on Offering a wide variety of listed product in several category.</a:t>
            </a:r>
          </a:p>
          <a:p>
            <a:r>
              <a:rPr lang="en-US" dirty="0">
                <a:solidFill>
                  <a:schemeClr val="accent1"/>
                </a:solidFill>
              </a:rPr>
              <a:t>4. 21.96% respondents are indifferent </a:t>
            </a:r>
            <a:r>
              <a:rPr lang="en-US" dirty="0" err="1">
                <a:solidFill>
                  <a:schemeClr val="accent1"/>
                </a:solidFill>
              </a:rPr>
              <a:t>abput</a:t>
            </a:r>
            <a:r>
              <a:rPr lang="en-US" dirty="0">
                <a:solidFill>
                  <a:schemeClr val="accent1"/>
                </a:solidFill>
              </a:rPr>
              <a:t> their opinion on Offering a wide variety of listed product in several category.</a:t>
            </a:r>
            <a:endParaRPr lang="en-IN" dirty="0">
              <a:solidFill>
                <a:schemeClr val="accent1"/>
              </a:solidFill>
            </a:endParaRPr>
          </a:p>
        </p:txBody>
      </p:sp>
    </p:spTree>
    <p:extLst>
      <p:ext uri="{BB962C8B-B14F-4D97-AF65-F5344CB8AC3E}">
        <p14:creationId xmlns:p14="http://schemas.microsoft.com/office/powerpoint/2010/main" val="2514739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5EF8-38D2-3DA5-7C2C-7A24B3F2E563}"/>
              </a:ext>
            </a:extLst>
          </p:cNvPr>
          <p:cNvSpPr>
            <a:spLocks noGrp="1"/>
          </p:cNvSpPr>
          <p:nvPr>
            <p:ph type="title"/>
          </p:nvPr>
        </p:nvSpPr>
        <p:spPr>
          <a:xfrm>
            <a:off x="1926076" y="315965"/>
            <a:ext cx="9427723" cy="773534"/>
          </a:xfrm>
        </p:spPr>
        <p:txBody>
          <a:bodyPr>
            <a:normAutofit fontScale="90000"/>
          </a:bodyPr>
          <a:lstStyle/>
          <a:p>
            <a:r>
              <a:rPr lang="en-US" sz="2800" dirty="0">
                <a:solidFill>
                  <a:srgbClr val="C00000"/>
                </a:solidFill>
              </a:rPr>
              <a:t>Visualization of Provision of complete and relevant product information</a:t>
            </a:r>
            <a:endParaRPr lang="en-IN" sz="2800" dirty="0"/>
          </a:p>
        </p:txBody>
      </p:sp>
      <p:pic>
        <p:nvPicPr>
          <p:cNvPr id="5" name="Content Placeholder 4">
            <a:extLst>
              <a:ext uri="{FF2B5EF4-FFF2-40B4-BE49-F238E27FC236}">
                <a16:creationId xmlns:a16="http://schemas.microsoft.com/office/drawing/2014/main" id="{3AD4A656-3DF7-171A-BEE2-878B3F2A6F8A}"/>
              </a:ext>
            </a:extLst>
          </p:cNvPr>
          <p:cNvPicPr>
            <a:picLocks noGrp="1" noChangeAspect="1"/>
          </p:cNvPicPr>
          <p:nvPr>
            <p:ph idx="1"/>
          </p:nvPr>
        </p:nvPicPr>
        <p:blipFill>
          <a:blip r:embed="rId2"/>
          <a:stretch>
            <a:fillRect/>
          </a:stretch>
        </p:blipFill>
        <p:spPr>
          <a:xfrm>
            <a:off x="4152572" y="1286611"/>
            <a:ext cx="4054005" cy="1890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9958347-DDFA-751E-8A45-6EEB1A3BFF15}"/>
              </a:ext>
            </a:extLst>
          </p:cNvPr>
          <p:cNvSpPr txBox="1"/>
          <p:nvPr/>
        </p:nvSpPr>
        <p:spPr>
          <a:xfrm>
            <a:off x="1079770" y="3817063"/>
            <a:ext cx="10187998" cy="2308324"/>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50.19% respondents strongly agreed for Provision of complete and relevant product information.</a:t>
            </a:r>
          </a:p>
          <a:p>
            <a:r>
              <a:rPr lang="en-US" dirty="0">
                <a:solidFill>
                  <a:schemeClr val="accent1"/>
                </a:solidFill>
              </a:rPr>
              <a:t>2. 36.43% respondents agreed for Provision of complete and relevant product information.</a:t>
            </a:r>
          </a:p>
          <a:p>
            <a:r>
              <a:rPr lang="en-US" dirty="0">
                <a:solidFill>
                  <a:schemeClr val="accent1"/>
                </a:solidFill>
              </a:rPr>
              <a:t>3. 1.86% respondents dis-agreed for Provision of complete and relevant product information.</a:t>
            </a:r>
          </a:p>
          <a:p>
            <a:r>
              <a:rPr lang="en-US" dirty="0">
                <a:solidFill>
                  <a:schemeClr val="accent1"/>
                </a:solidFill>
              </a:rPr>
              <a:t>4. 11.52% respondents are indifferent </a:t>
            </a:r>
            <a:r>
              <a:rPr lang="en-US" dirty="0" err="1">
                <a:solidFill>
                  <a:schemeClr val="accent1"/>
                </a:solidFill>
              </a:rPr>
              <a:t>abput</a:t>
            </a:r>
            <a:r>
              <a:rPr lang="en-US" dirty="0">
                <a:solidFill>
                  <a:schemeClr val="accent1"/>
                </a:solidFill>
              </a:rPr>
              <a:t> their opinion for Provision of complete and relevant product information.</a:t>
            </a:r>
            <a:endParaRPr lang="en-IN" dirty="0">
              <a:solidFill>
                <a:schemeClr val="accent1"/>
              </a:solidFill>
            </a:endParaRPr>
          </a:p>
        </p:txBody>
      </p:sp>
    </p:spTree>
    <p:extLst>
      <p:ext uri="{BB962C8B-B14F-4D97-AF65-F5344CB8AC3E}">
        <p14:creationId xmlns:p14="http://schemas.microsoft.com/office/powerpoint/2010/main" val="3639398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877A8-CDA8-B8DD-27F6-91DD0099F97F}"/>
              </a:ext>
            </a:extLst>
          </p:cNvPr>
          <p:cNvSpPr>
            <a:spLocks noGrp="1"/>
          </p:cNvSpPr>
          <p:nvPr>
            <p:ph type="title"/>
          </p:nvPr>
        </p:nvSpPr>
        <p:spPr>
          <a:xfrm>
            <a:off x="2626468" y="345670"/>
            <a:ext cx="8727332" cy="730557"/>
          </a:xfrm>
        </p:spPr>
        <p:txBody>
          <a:bodyPr>
            <a:normAutofit/>
          </a:bodyPr>
          <a:lstStyle/>
          <a:p>
            <a:r>
              <a:rPr lang="en-US" sz="2800" dirty="0">
                <a:solidFill>
                  <a:srgbClr val="C00000"/>
                </a:solidFill>
              </a:rPr>
              <a:t>Visualization of Monetary savings</a:t>
            </a:r>
            <a:endParaRPr lang="en-IN" sz="2800" dirty="0"/>
          </a:p>
        </p:txBody>
      </p:sp>
      <p:pic>
        <p:nvPicPr>
          <p:cNvPr id="5" name="Content Placeholder 4">
            <a:extLst>
              <a:ext uri="{FF2B5EF4-FFF2-40B4-BE49-F238E27FC236}">
                <a16:creationId xmlns:a16="http://schemas.microsoft.com/office/drawing/2014/main" id="{42C978D4-E8BC-CFC5-6CB2-B2C9C73037AC}"/>
              </a:ext>
            </a:extLst>
          </p:cNvPr>
          <p:cNvPicPr>
            <a:picLocks noGrp="1" noChangeAspect="1"/>
          </p:cNvPicPr>
          <p:nvPr>
            <p:ph idx="1"/>
          </p:nvPr>
        </p:nvPicPr>
        <p:blipFill>
          <a:blip r:embed="rId2"/>
          <a:stretch>
            <a:fillRect/>
          </a:stretch>
        </p:blipFill>
        <p:spPr>
          <a:xfrm>
            <a:off x="3908322" y="1160486"/>
            <a:ext cx="3911157" cy="2530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25852243-E9E6-3546-10CE-2DEA84206117}"/>
              </a:ext>
            </a:extLst>
          </p:cNvPr>
          <p:cNvSpPr txBox="1"/>
          <p:nvPr/>
        </p:nvSpPr>
        <p:spPr>
          <a:xfrm>
            <a:off x="1071715" y="4220186"/>
            <a:ext cx="10056727" cy="147732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55% respondents strongly agreed for Monetary savings.</a:t>
            </a:r>
          </a:p>
          <a:p>
            <a:r>
              <a:rPr lang="en-US" dirty="0">
                <a:solidFill>
                  <a:schemeClr val="accent1"/>
                </a:solidFill>
              </a:rPr>
              <a:t>2. 28% respondents agreed for Monetary savings.</a:t>
            </a:r>
          </a:p>
          <a:p>
            <a:r>
              <a:rPr lang="en-US" dirty="0">
                <a:solidFill>
                  <a:schemeClr val="accent1"/>
                </a:solidFill>
              </a:rPr>
              <a:t>3. 11.52% respondents dis-agreed for Monetary savings.</a:t>
            </a:r>
          </a:p>
          <a:p>
            <a:r>
              <a:rPr lang="en-US" dirty="0">
                <a:solidFill>
                  <a:schemeClr val="accent1"/>
                </a:solidFill>
              </a:rPr>
              <a:t>4. 5.58% respondents are indifferent </a:t>
            </a:r>
            <a:r>
              <a:rPr lang="en-US" dirty="0" err="1">
                <a:solidFill>
                  <a:schemeClr val="accent1"/>
                </a:solidFill>
              </a:rPr>
              <a:t>abput</a:t>
            </a:r>
            <a:r>
              <a:rPr lang="en-US" dirty="0">
                <a:solidFill>
                  <a:schemeClr val="accent1"/>
                </a:solidFill>
              </a:rPr>
              <a:t> their opinion for Monetary savings.</a:t>
            </a:r>
            <a:endParaRPr lang="en-IN" dirty="0">
              <a:solidFill>
                <a:schemeClr val="accent1"/>
              </a:solidFill>
            </a:endParaRPr>
          </a:p>
        </p:txBody>
      </p:sp>
    </p:spTree>
    <p:extLst>
      <p:ext uri="{BB962C8B-B14F-4D97-AF65-F5344CB8AC3E}">
        <p14:creationId xmlns:p14="http://schemas.microsoft.com/office/powerpoint/2010/main" val="2278384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4416E-5233-28B0-26B0-1FA287D2EBB3}"/>
              </a:ext>
            </a:extLst>
          </p:cNvPr>
          <p:cNvSpPr>
            <a:spLocks noGrp="1"/>
          </p:cNvSpPr>
          <p:nvPr>
            <p:ph type="title"/>
          </p:nvPr>
        </p:nvSpPr>
        <p:spPr/>
        <p:txBody>
          <a:bodyPr>
            <a:normAutofit fontScale="90000"/>
          </a:bodyPr>
          <a:lstStyle/>
          <a:p>
            <a:r>
              <a:rPr lang="en-US" sz="2800" b="1" dirty="0">
                <a:solidFill>
                  <a:srgbClr val="FF0000"/>
                </a:solidFill>
                <a:effectLst/>
              </a:rPr>
              <a:t>Essential Criteria to Choose the Best eCommerce Company</a:t>
            </a:r>
            <a:r>
              <a:rPr lang="en-US" sz="1050" b="1" dirty="0">
                <a:effectLst/>
              </a:rPr>
              <a:t> </a:t>
            </a:r>
            <a:br>
              <a:rPr lang="en-US" sz="1050" b="1" dirty="0">
                <a:effectLst/>
              </a:rPr>
            </a:br>
            <a:endParaRPr lang="en-IN" sz="2400" dirty="0"/>
          </a:p>
        </p:txBody>
      </p:sp>
      <p:sp>
        <p:nvSpPr>
          <p:cNvPr id="3" name="Content Placeholder 2">
            <a:extLst>
              <a:ext uri="{FF2B5EF4-FFF2-40B4-BE49-F238E27FC236}">
                <a16:creationId xmlns:a16="http://schemas.microsoft.com/office/drawing/2014/main" id="{7CFF1004-D943-8542-40BE-53F1A07975C5}"/>
              </a:ext>
            </a:extLst>
          </p:cNvPr>
          <p:cNvSpPr>
            <a:spLocks noGrp="1"/>
          </p:cNvSpPr>
          <p:nvPr>
            <p:ph idx="1"/>
          </p:nvPr>
        </p:nvSpPr>
        <p:spPr/>
        <p:txBody>
          <a:bodyPr>
            <a:normAutofit fontScale="92500"/>
          </a:bodyPr>
          <a:lstStyle/>
          <a:p>
            <a:pPr>
              <a:buFont typeface="Wingdings" panose="05000000000000000000" pitchFamily="2" charset="2"/>
              <a:buChar char="Ø"/>
            </a:pPr>
            <a:r>
              <a:rPr lang="en-US" sz="2400" b="1" dirty="0">
                <a:solidFill>
                  <a:srgbClr val="00B0F0"/>
                </a:solidFill>
                <a:effectLst/>
              </a:rPr>
              <a:t>Serviceability/Pin Code Reach of the E-commerce Websites</a:t>
            </a:r>
          </a:p>
          <a:p>
            <a:pPr>
              <a:buFont typeface="Wingdings" panose="05000000000000000000" pitchFamily="2" charset="2"/>
              <a:buChar char="Ø"/>
            </a:pPr>
            <a:r>
              <a:rPr lang="en-IN" sz="2400" b="1" dirty="0">
                <a:solidFill>
                  <a:srgbClr val="00B0F0"/>
                </a:solidFill>
                <a:effectLst/>
              </a:rPr>
              <a:t>Products, Services, And Benefits</a:t>
            </a:r>
          </a:p>
          <a:p>
            <a:pPr>
              <a:buFont typeface="Wingdings" panose="05000000000000000000" pitchFamily="2" charset="2"/>
              <a:buChar char="Ø"/>
            </a:pPr>
            <a:r>
              <a:rPr lang="en-IN" sz="2400" b="1" dirty="0">
                <a:solidFill>
                  <a:srgbClr val="00B0F0"/>
                </a:solidFill>
                <a:effectLst/>
              </a:rPr>
              <a:t>Delivery Mechanisms</a:t>
            </a:r>
          </a:p>
          <a:p>
            <a:pPr>
              <a:buFont typeface="Wingdings" panose="05000000000000000000" pitchFamily="2" charset="2"/>
              <a:buChar char="Ø"/>
            </a:pPr>
            <a:r>
              <a:rPr lang="en-IN" sz="2400" b="1" dirty="0">
                <a:solidFill>
                  <a:srgbClr val="00B0F0"/>
                </a:solidFill>
                <a:effectLst/>
              </a:rPr>
              <a:t>Delivery Speed</a:t>
            </a:r>
          </a:p>
          <a:p>
            <a:pPr>
              <a:buFont typeface="Wingdings" panose="05000000000000000000" pitchFamily="2" charset="2"/>
              <a:buChar char="Ø"/>
            </a:pPr>
            <a:r>
              <a:rPr lang="en-IN" sz="2400" b="1" dirty="0">
                <a:solidFill>
                  <a:srgbClr val="00B0F0"/>
                </a:solidFill>
                <a:effectLst/>
              </a:rPr>
              <a:t>Tracking Visibility</a:t>
            </a:r>
          </a:p>
          <a:p>
            <a:pPr>
              <a:buFont typeface="Wingdings" panose="05000000000000000000" pitchFamily="2" charset="2"/>
              <a:buChar char="Ø"/>
            </a:pPr>
            <a:r>
              <a:rPr lang="en-IN" sz="2400" b="1" dirty="0">
                <a:solidFill>
                  <a:srgbClr val="00B0F0"/>
                </a:solidFill>
                <a:effectLst/>
              </a:rPr>
              <a:t>Proof Of Delivery</a:t>
            </a:r>
          </a:p>
          <a:p>
            <a:pPr>
              <a:buFont typeface="Wingdings" panose="05000000000000000000" pitchFamily="2" charset="2"/>
              <a:buChar char="Ø"/>
            </a:pPr>
            <a:r>
              <a:rPr lang="en-IN" sz="2400" b="1" dirty="0">
                <a:solidFill>
                  <a:srgbClr val="00B0F0"/>
                </a:solidFill>
                <a:effectLst/>
              </a:rPr>
              <a:t>Returns Management</a:t>
            </a:r>
          </a:p>
          <a:p>
            <a:pPr>
              <a:buFont typeface="Wingdings" panose="05000000000000000000" pitchFamily="2" charset="2"/>
              <a:buChar char="Ø"/>
            </a:pPr>
            <a:r>
              <a:rPr lang="en-US" sz="2400" b="1" dirty="0">
                <a:solidFill>
                  <a:srgbClr val="00B0F0"/>
                </a:solidFill>
                <a:effectLst/>
              </a:rPr>
              <a:t>Track Record And Reviews Of eCommerce Platform</a:t>
            </a:r>
          </a:p>
          <a:p>
            <a:pPr marL="0" indent="0">
              <a:buNone/>
            </a:pPr>
            <a:endParaRPr lang="en-IN" sz="2400" dirty="0">
              <a:solidFill>
                <a:srgbClr val="00B0F0"/>
              </a:solidFill>
            </a:endParaRPr>
          </a:p>
        </p:txBody>
      </p:sp>
    </p:spTree>
    <p:extLst>
      <p:ext uri="{BB962C8B-B14F-4D97-AF65-F5344CB8AC3E}">
        <p14:creationId xmlns:p14="http://schemas.microsoft.com/office/powerpoint/2010/main" val="18062309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8DAC-825A-1D44-5EF8-A8EECC94E740}"/>
              </a:ext>
            </a:extLst>
          </p:cNvPr>
          <p:cNvSpPr>
            <a:spLocks noGrp="1"/>
          </p:cNvSpPr>
          <p:nvPr>
            <p:ph type="title"/>
          </p:nvPr>
        </p:nvSpPr>
        <p:spPr>
          <a:xfrm>
            <a:off x="1760706" y="291830"/>
            <a:ext cx="9717932" cy="739301"/>
          </a:xfrm>
        </p:spPr>
        <p:txBody>
          <a:bodyPr>
            <a:normAutofit fontScale="90000"/>
          </a:bodyPr>
          <a:lstStyle/>
          <a:p>
            <a:r>
              <a:rPr lang="en-US" sz="2800" dirty="0">
                <a:solidFill>
                  <a:srgbClr val="C00000"/>
                </a:solidFill>
              </a:rPr>
              <a:t>Visualization of Convenience of patronizing the online retailer</a:t>
            </a:r>
            <a:endParaRPr lang="en-IN" sz="2800" dirty="0"/>
          </a:p>
        </p:txBody>
      </p:sp>
      <p:pic>
        <p:nvPicPr>
          <p:cNvPr id="5" name="Content Placeholder 4">
            <a:extLst>
              <a:ext uri="{FF2B5EF4-FFF2-40B4-BE49-F238E27FC236}">
                <a16:creationId xmlns:a16="http://schemas.microsoft.com/office/drawing/2014/main" id="{752F4162-509A-D17C-A4CA-E4C619BF21AE}"/>
              </a:ext>
            </a:extLst>
          </p:cNvPr>
          <p:cNvPicPr>
            <a:picLocks noGrp="1" noChangeAspect="1"/>
          </p:cNvPicPr>
          <p:nvPr>
            <p:ph idx="1"/>
          </p:nvPr>
        </p:nvPicPr>
        <p:blipFill>
          <a:blip r:embed="rId2"/>
          <a:stretch>
            <a:fillRect/>
          </a:stretch>
        </p:blipFill>
        <p:spPr>
          <a:xfrm>
            <a:off x="4279264" y="1031982"/>
            <a:ext cx="4002130" cy="19892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E8DC43B5-6EB2-4B2A-C2CB-0E801DACFD9C}"/>
              </a:ext>
            </a:extLst>
          </p:cNvPr>
          <p:cNvSpPr txBox="1"/>
          <p:nvPr/>
        </p:nvSpPr>
        <p:spPr>
          <a:xfrm>
            <a:off x="914399" y="3836727"/>
            <a:ext cx="10439401" cy="1477328"/>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20.07% respondents strongly agreed for The Convenience of patronizing the online retailer.</a:t>
            </a:r>
          </a:p>
          <a:p>
            <a:r>
              <a:rPr lang="en-US" dirty="0">
                <a:solidFill>
                  <a:schemeClr val="accent1"/>
                </a:solidFill>
              </a:rPr>
              <a:t>2. 51.30% respondents agreed for The Convenience of patronizing the online retailer.</a:t>
            </a:r>
          </a:p>
          <a:p>
            <a:r>
              <a:rPr lang="en-US" dirty="0">
                <a:solidFill>
                  <a:schemeClr val="accent1"/>
                </a:solidFill>
              </a:rPr>
              <a:t>3. 28.62% respondents are indifferent </a:t>
            </a:r>
            <a:r>
              <a:rPr lang="en-US" dirty="0" err="1">
                <a:solidFill>
                  <a:schemeClr val="accent1"/>
                </a:solidFill>
              </a:rPr>
              <a:t>abput</a:t>
            </a:r>
            <a:r>
              <a:rPr lang="en-US" dirty="0">
                <a:solidFill>
                  <a:schemeClr val="accent1"/>
                </a:solidFill>
              </a:rPr>
              <a:t> their opinion for The Convenience of patronizing the online retailer.</a:t>
            </a:r>
            <a:endParaRPr lang="en-IN" dirty="0">
              <a:solidFill>
                <a:schemeClr val="accent1"/>
              </a:solidFill>
            </a:endParaRPr>
          </a:p>
        </p:txBody>
      </p:sp>
    </p:spTree>
    <p:extLst>
      <p:ext uri="{BB962C8B-B14F-4D97-AF65-F5344CB8AC3E}">
        <p14:creationId xmlns:p14="http://schemas.microsoft.com/office/powerpoint/2010/main" val="2398357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6D97-02B5-ECD8-3F26-C14A11560F4B}"/>
              </a:ext>
            </a:extLst>
          </p:cNvPr>
          <p:cNvSpPr>
            <a:spLocks noGrp="1"/>
          </p:cNvSpPr>
          <p:nvPr>
            <p:ph type="title"/>
          </p:nvPr>
        </p:nvSpPr>
        <p:spPr>
          <a:xfrm>
            <a:off x="2704289" y="365126"/>
            <a:ext cx="8649511" cy="646552"/>
          </a:xfrm>
        </p:spPr>
        <p:txBody>
          <a:bodyPr>
            <a:normAutofit/>
          </a:bodyPr>
          <a:lstStyle/>
          <a:p>
            <a:r>
              <a:rPr lang="en-US" sz="2800" dirty="0">
                <a:solidFill>
                  <a:srgbClr val="C00000"/>
                </a:solidFill>
              </a:rPr>
              <a:t>Visualization of sense of adventure</a:t>
            </a:r>
            <a:endParaRPr lang="en-IN" sz="2800" dirty="0"/>
          </a:p>
        </p:txBody>
      </p:sp>
      <p:pic>
        <p:nvPicPr>
          <p:cNvPr id="5" name="Content Placeholder 4">
            <a:extLst>
              <a:ext uri="{FF2B5EF4-FFF2-40B4-BE49-F238E27FC236}">
                <a16:creationId xmlns:a16="http://schemas.microsoft.com/office/drawing/2014/main" id="{2277F0A3-C338-527A-A301-27D2A9A55ED1}"/>
              </a:ext>
            </a:extLst>
          </p:cNvPr>
          <p:cNvPicPr>
            <a:picLocks noGrp="1" noChangeAspect="1"/>
          </p:cNvPicPr>
          <p:nvPr>
            <p:ph idx="1"/>
          </p:nvPr>
        </p:nvPicPr>
        <p:blipFill>
          <a:blip r:embed="rId2"/>
          <a:stretch>
            <a:fillRect/>
          </a:stretch>
        </p:blipFill>
        <p:spPr>
          <a:xfrm>
            <a:off x="3767912" y="1300799"/>
            <a:ext cx="4974012" cy="2128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0F9C1F5-8F66-4C19-45E3-1AF963C97E35}"/>
              </a:ext>
            </a:extLst>
          </p:cNvPr>
          <p:cNvSpPr txBox="1"/>
          <p:nvPr/>
        </p:nvSpPr>
        <p:spPr>
          <a:xfrm>
            <a:off x="807396" y="3718122"/>
            <a:ext cx="10836613" cy="2862322"/>
          </a:xfrm>
          <a:prstGeom prst="rect">
            <a:avLst/>
          </a:prstGeom>
          <a:noFill/>
        </p:spPr>
        <p:txBody>
          <a:bodyPr wrap="square">
            <a:spAutoFit/>
          </a:bodyPr>
          <a:lstStyle/>
          <a:p>
            <a:r>
              <a:rPr lang="en-IN" dirty="0">
                <a:solidFill>
                  <a:srgbClr val="00B050"/>
                </a:solidFill>
              </a:rPr>
              <a:t>Observations</a:t>
            </a:r>
            <a:r>
              <a:rPr lang="en-IN" dirty="0">
                <a:solidFill>
                  <a:schemeClr val="accent1"/>
                </a:solidFill>
              </a:rPr>
              <a:t>:</a:t>
            </a:r>
          </a:p>
          <a:p>
            <a:r>
              <a:rPr lang="en-US" dirty="0">
                <a:solidFill>
                  <a:schemeClr val="accent1"/>
                </a:solidFill>
              </a:rPr>
              <a:t>1. 20.07% respondents strongly agreed that Shopping on the website gives you the sense of adventure.</a:t>
            </a:r>
          </a:p>
          <a:p>
            <a:r>
              <a:rPr lang="en-US" dirty="0">
                <a:solidFill>
                  <a:schemeClr val="accent1"/>
                </a:solidFill>
              </a:rPr>
              <a:t>2. 37.55% respondents agreed that Shopping on the website gives you the sense of adventure.</a:t>
            </a:r>
          </a:p>
          <a:p>
            <a:r>
              <a:rPr lang="en-US" dirty="0">
                <a:solidFill>
                  <a:schemeClr val="accent1"/>
                </a:solidFill>
              </a:rPr>
              <a:t>3. 21.93% respondents are indifferent </a:t>
            </a:r>
            <a:r>
              <a:rPr lang="en-US" dirty="0" err="1">
                <a:solidFill>
                  <a:schemeClr val="accent1"/>
                </a:solidFill>
              </a:rPr>
              <a:t>abput</a:t>
            </a:r>
            <a:r>
              <a:rPr lang="en-US" dirty="0">
                <a:solidFill>
                  <a:schemeClr val="accent1"/>
                </a:solidFill>
              </a:rPr>
              <a:t> their opinion that Shopping on the website gives you the sense of adventure.</a:t>
            </a:r>
          </a:p>
          <a:p>
            <a:r>
              <a:rPr lang="en-US" dirty="0">
                <a:solidFill>
                  <a:schemeClr val="accent1"/>
                </a:solidFill>
              </a:rPr>
              <a:t>4. 1.86% respondents strongly dis-agreed that Shopping on the website gives you the sense of adventure.</a:t>
            </a:r>
          </a:p>
          <a:p>
            <a:r>
              <a:rPr lang="en-US" dirty="0">
                <a:solidFill>
                  <a:schemeClr val="accent1"/>
                </a:solidFill>
              </a:rPr>
              <a:t>5. 18.59% respondents dis-agreed that Shopping on the website gives you the sense of adventure.</a:t>
            </a:r>
            <a:endParaRPr lang="en-IN" dirty="0">
              <a:solidFill>
                <a:schemeClr val="accent1"/>
              </a:solidFill>
            </a:endParaRPr>
          </a:p>
        </p:txBody>
      </p:sp>
    </p:spTree>
    <p:extLst>
      <p:ext uri="{BB962C8B-B14F-4D97-AF65-F5344CB8AC3E}">
        <p14:creationId xmlns:p14="http://schemas.microsoft.com/office/powerpoint/2010/main" val="1364005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CAD2-D148-C31C-8DAC-11FE031EBED4}"/>
              </a:ext>
            </a:extLst>
          </p:cNvPr>
          <p:cNvSpPr>
            <a:spLocks noGrp="1"/>
          </p:cNvSpPr>
          <p:nvPr>
            <p:ph type="title"/>
          </p:nvPr>
        </p:nvSpPr>
        <p:spPr>
          <a:xfrm>
            <a:off x="3453318" y="365125"/>
            <a:ext cx="7900481" cy="559003"/>
          </a:xfrm>
        </p:spPr>
        <p:txBody>
          <a:bodyPr>
            <a:normAutofit/>
          </a:bodyPr>
          <a:lstStyle/>
          <a:p>
            <a:r>
              <a:rPr lang="en-US" sz="2800" dirty="0">
                <a:solidFill>
                  <a:srgbClr val="C00000"/>
                </a:solidFill>
              </a:rPr>
              <a:t>Visualization of social status</a:t>
            </a:r>
            <a:endParaRPr lang="en-IN" sz="2800" dirty="0"/>
          </a:p>
        </p:txBody>
      </p:sp>
      <p:pic>
        <p:nvPicPr>
          <p:cNvPr id="5" name="Content Placeholder 4">
            <a:extLst>
              <a:ext uri="{FF2B5EF4-FFF2-40B4-BE49-F238E27FC236}">
                <a16:creationId xmlns:a16="http://schemas.microsoft.com/office/drawing/2014/main" id="{006C47D0-4371-80DF-1D2A-150E2267DCCD}"/>
              </a:ext>
            </a:extLst>
          </p:cNvPr>
          <p:cNvPicPr>
            <a:picLocks noGrp="1" noChangeAspect="1"/>
          </p:cNvPicPr>
          <p:nvPr>
            <p:ph idx="1"/>
          </p:nvPr>
        </p:nvPicPr>
        <p:blipFill>
          <a:blip r:embed="rId2"/>
          <a:stretch>
            <a:fillRect/>
          </a:stretch>
        </p:blipFill>
        <p:spPr>
          <a:xfrm>
            <a:off x="3927150" y="1178683"/>
            <a:ext cx="4724944" cy="1914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500E577-2BE2-44BF-13A1-3DF4A58C5C33}"/>
              </a:ext>
            </a:extLst>
          </p:cNvPr>
          <p:cNvSpPr txBox="1"/>
          <p:nvPr/>
        </p:nvSpPr>
        <p:spPr>
          <a:xfrm>
            <a:off x="1081547" y="3210128"/>
            <a:ext cx="10272251" cy="3139321"/>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17.84% respondents strongly agreed that Shopping on your preferred e-tailer enhances your social status.</a:t>
            </a:r>
          </a:p>
          <a:p>
            <a:r>
              <a:rPr lang="en-US" dirty="0">
                <a:solidFill>
                  <a:schemeClr val="accent1"/>
                </a:solidFill>
              </a:rPr>
              <a:t>2. 21.93% respondents agreed that Shopping on your preferred e-tailer enhances your social status.</a:t>
            </a:r>
          </a:p>
          <a:p>
            <a:r>
              <a:rPr lang="en-US" dirty="0">
                <a:solidFill>
                  <a:schemeClr val="accent1"/>
                </a:solidFill>
              </a:rPr>
              <a:t>3. 37.17% respondents are indifferent </a:t>
            </a:r>
            <a:r>
              <a:rPr lang="en-US" dirty="0" err="1">
                <a:solidFill>
                  <a:schemeClr val="accent1"/>
                </a:solidFill>
              </a:rPr>
              <a:t>abput</a:t>
            </a:r>
            <a:r>
              <a:rPr lang="en-US" dirty="0">
                <a:solidFill>
                  <a:schemeClr val="accent1"/>
                </a:solidFill>
              </a:rPr>
              <a:t> their opinion that Shopping on your preferred e-tailer enhances your social status.</a:t>
            </a:r>
          </a:p>
          <a:p>
            <a:r>
              <a:rPr lang="en-US" dirty="0">
                <a:solidFill>
                  <a:schemeClr val="accent1"/>
                </a:solidFill>
              </a:rPr>
              <a:t>4. 12.27% respondents strongly dis-agreed that Shopping on your preferred e-tailer enhances your social status.</a:t>
            </a:r>
          </a:p>
          <a:p>
            <a:r>
              <a:rPr lang="en-US" dirty="0">
                <a:solidFill>
                  <a:schemeClr val="accent1"/>
                </a:solidFill>
              </a:rPr>
              <a:t>5. 10.78% respondents dis-agreed that Shopping on your preferred e-tailer enhances your social status.</a:t>
            </a:r>
            <a:endParaRPr lang="en-IN" dirty="0">
              <a:solidFill>
                <a:schemeClr val="accent1"/>
              </a:solidFill>
            </a:endParaRPr>
          </a:p>
        </p:txBody>
      </p:sp>
    </p:spTree>
    <p:extLst>
      <p:ext uri="{BB962C8B-B14F-4D97-AF65-F5344CB8AC3E}">
        <p14:creationId xmlns:p14="http://schemas.microsoft.com/office/powerpoint/2010/main" val="2916179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2BEA-C150-87EE-6FCE-57C617F00B07}"/>
              </a:ext>
            </a:extLst>
          </p:cNvPr>
          <p:cNvSpPr>
            <a:spLocks noGrp="1"/>
          </p:cNvSpPr>
          <p:nvPr>
            <p:ph type="title"/>
          </p:nvPr>
        </p:nvSpPr>
        <p:spPr>
          <a:xfrm>
            <a:off x="2592925" y="214010"/>
            <a:ext cx="8911687" cy="729574"/>
          </a:xfrm>
        </p:spPr>
        <p:txBody>
          <a:bodyPr>
            <a:normAutofit fontScale="90000"/>
          </a:bodyPr>
          <a:lstStyle/>
          <a:p>
            <a:r>
              <a:rPr lang="en-US" sz="4400" dirty="0">
                <a:solidFill>
                  <a:srgbClr val="C00000"/>
                </a:solidFill>
              </a:rPr>
              <a:t>Visualization of Gratification</a:t>
            </a:r>
            <a:endParaRPr lang="en-IN" dirty="0"/>
          </a:p>
        </p:txBody>
      </p:sp>
      <p:pic>
        <p:nvPicPr>
          <p:cNvPr id="5" name="Content Placeholder 4">
            <a:extLst>
              <a:ext uri="{FF2B5EF4-FFF2-40B4-BE49-F238E27FC236}">
                <a16:creationId xmlns:a16="http://schemas.microsoft.com/office/drawing/2014/main" id="{9509CF62-1323-EFD2-A89E-DB8FCFC33081}"/>
              </a:ext>
            </a:extLst>
          </p:cNvPr>
          <p:cNvPicPr>
            <a:picLocks noGrp="1" noChangeAspect="1"/>
          </p:cNvPicPr>
          <p:nvPr>
            <p:ph idx="1"/>
          </p:nvPr>
        </p:nvPicPr>
        <p:blipFill>
          <a:blip r:embed="rId2"/>
          <a:stretch>
            <a:fillRect/>
          </a:stretch>
        </p:blipFill>
        <p:spPr>
          <a:xfrm>
            <a:off x="3818222" y="1155666"/>
            <a:ext cx="4294107" cy="213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FAF4BE30-BE17-CD2B-99B9-527E6299CDB1}"/>
              </a:ext>
            </a:extLst>
          </p:cNvPr>
          <p:cNvSpPr txBox="1"/>
          <p:nvPr/>
        </p:nvSpPr>
        <p:spPr>
          <a:xfrm>
            <a:off x="1001950" y="3725694"/>
            <a:ext cx="10351850" cy="2862322"/>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24.16% respondents strongly agreed that they feel gratification shopping on their favorite e-tailer.</a:t>
            </a:r>
          </a:p>
          <a:p>
            <a:r>
              <a:rPr lang="en-US" dirty="0">
                <a:solidFill>
                  <a:schemeClr val="accent1"/>
                </a:solidFill>
              </a:rPr>
              <a:t>2. 23.42% respondents agreed that they feel gratification shopping on their favorite e-tailer.</a:t>
            </a:r>
          </a:p>
          <a:p>
            <a:r>
              <a:rPr lang="en-US" dirty="0">
                <a:solidFill>
                  <a:schemeClr val="accent1"/>
                </a:solidFill>
              </a:rPr>
              <a:t>3. 37.55% respondents are indifferent </a:t>
            </a:r>
            <a:r>
              <a:rPr lang="en-US" dirty="0" err="1">
                <a:solidFill>
                  <a:schemeClr val="accent1"/>
                </a:solidFill>
              </a:rPr>
              <a:t>abput</a:t>
            </a:r>
            <a:r>
              <a:rPr lang="en-US" dirty="0">
                <a:solidFill>
                  <a:schemeClr val="accent1"/>
                </a:solidFill>
              </a:rPr>
              <a:t> their opinion that they feel gratification shopping on their favorite e-tailer.</a:t>
            </a:r>
          </a:p>
          <a:p>
            <a:r>
              <a:rPr lang="en-US" dirty="0">
                <a:solidFill>
                  <a:schemeClr val="accent1"/>
                </a:solidFill>
              </a:rPr>
              <a:t>4. 6.69% respondents strongly dis-agreed that they feel gratification shopping on their favorite e-tailer.</a:t>
            </a:r>
          </a:p>
          <a:p>
            <a:r>
              <a:rPr lang="en-US" dirty="0">
                <a:solidFill>
                  <a:schemeClr val="accent1"/>
                </a:solidFill>
              </a:rPr>
              <a:t>5. 8.18% respondents dis-agreed that they feel gratification shopping on their favorite e-tailer.</a:t>
            </a:r>
            <a:endParaRPr lang="en-IN" dirty="0">
              <a:solidFill>
                <a:schemeClr val="accent1"/>
              </a:solidFill>
            </a:endParaRPr>
          </a:p>
        </p:txBody>
      </p:sp>
    </p:spTree>
    <p:extLst>
      <p:ext uri="{BB962C8B-B14F-4D97-AF65-F5344CB8AC3E}">
        <p14:creationId xmlns:p14="http://schemas.microsoft.com/office/powerpoint/2010/main" val="32635880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23AC6-A30D-920C-A3BD-8D0FCBFD623C}"/>
              </a:ext>
            </a:extLst>
          </p:cNvPr>
          <p:cNvSpPr>
            <a:spLocks noGrp="1"/>
          </p:cNvSpPr>
          <p:nvPr>
            <p:ph type="title"/>
          </p:nvPr>
        </p:nvSpPr>
        <p:spPr>
          <a:xfrm>
            <a:off x="2811294" y="365126"/>
            <a:ext cx="8542506" cy="578458"/>
          </a:xfrm>
        </p:spPr>
        <p:txBody>
          <a:bodyPr>
            <a:normAutofit/>
          </a:bodyPr>
          <a:lstStyle/>
          <a:p>
            <a:r>
              <a:rPr lang="en-US" sz="2800" dirty="0">
                <a:solidFill>
                  <a:srgbClr val="C00000"/>
                </a:solidFill>
              </a:rPr>
              <a:t>Visualization of fulfill certain roles</a:t>
            </a:r>
            <a:endParaRPr lang="en-IN" sz="2800" dirty="0"/>
          </a:p>
        </p:txBody>
      </p:sp>
      <p:pic>
        <p:nvPicPr>
          <p:cNvPr id="5" name="Content Placeholder 4">
            <a:extLst>
              <a:ext uri="{FF2B5EF4-FFF2-40B4-BE49-F238E27FC236}">
                <a16:creationId xmlns:a16="http://schemas.microsoft.com/office/drawing/2014/main" id="{D2E6C5BC-F0EA-96AF-8ADB-CBD84BDE1BE5}"/>
              </a:ext>
            </a:extLst>
          </p:cNvPr>
          <p:cNvPicPr>
            <a:picLocks noGrp="1" noChangeAspect="1"/>
          </p:cNvPicPr>
          <p:nvPr>
            <p:ph idx="1"/>
          </p:nvPr>
        </p:nvPicPr>
        <p:blipFill>
          <a:blip r:embed="rId2"/>
          <a:stretch>
            <a:fillRect/>
          </a:stretch>
        </p:blipFill>
        <p:spPr>
          <a:xfrm>
            <a:off x="3407519" y="1188934"/>
            <a:ext cx="5376962" cy="23727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573AB2A-F5D7-37B2-5983-34539AECE794}"/>
              </a:ext>
            </a:extLst>
          </p:cNvPr>
          <p:cNvSpPr txBox="1"/>
          <p:nvPr/>
        </p:nvSpPr>
        <p:spPr>
          <a:xfrm>
            <a:off x="1184988" y="3890866"/>
            <a:ext cx="10595208" cy="2585323"/>
          </a:xfrm>
          <a:prstGeom prst="rect">
            <a:avLst/>
          </a:prstGeom>
          <a:noFill/>
        </p:spPr>
        <p:txBody>
          <a:bodyPr wrap="square">
            <a:spAutoFit/>
          </a:bodyPr>
          <a:lstStyle/>
          <a:p>
            <a:r>
              <a:rPr lang="en-IN" dirty="0">
                <a:solidFill>
                  <a:schemeClr val="accent6"/>
                </a:solidFill>
              </a:rPr>
              <a:t>Observations</a:t>
            </a:r>
            <a:r>
              <a:rPr lang="en-IN" dirty="0">
                <a:solidFill>
                  <a:schemeClr val="accent1"/>
                </a:solidFill>
              </a:rPr>
              <a:t>:</a:t>
            </a:r>
          </a:p>
          <a:p>
            <a:r>
              <a:rPr lang="en-US" dirty="0">
                <a:solidFill>
                  <a:schemeClr val="accent1"/>
                </a:solidFill>
              </a:rPr>
              <a:t>1. 14.13% respondents strongly agreed that Shopping on the website helps you fulfill certain roles.</a:t>
            </a:r>
          </a:p>
          <a:p>
            <a:r>
              <a:rPr lang="en-US" dirty="0">
                <a:solidFill>
                  <a:schemeClr val="accent1"/>
                </a:solidFill>
              </a:rPr>
              <a:t>2. 32.71% respondents agreed that Shopping on the website helps you fulfill certain roles.</a:t>
            </a:r>
          </a:p>
          <a:p>
            <a:r>
              <a:rPr lang="en-US" dirty="0">
                <a:solidFill>
                  <a:schemeClr val="accent1"/>
                </a:solidFill>
              </a:rPr>
              <a:t>3. 32.71% respondents are indifferent </a:t>
            </a:r>
            <a:r>
              <a:rPr lang="en-US" dirty="0" err="1">
                <a:solidFill>
                  <a:schemeClr val="accent1"/>
                </a:solidFill>
              </a:rPr>
              <a:t>abput</a:t>
            </a:r>
            <a:r>
              <a:rPr lang="en-US" dirty="0">
                <a:solidFill>
                  <a:schemeClr val="accent1"/>
                </a:solidFill>
              </a:rPr>
              <a:t> their opinion that Shopping on the website helps you fulfill certain roles.</a:t>
            </a:r>
          </a:p>
          <a:p>
            <a:r>
              <a:rPr lang="en-US" dirty="0">
                <a:solidFill>
                  <a:schemeClr val="accent1"/>
                </a:solidFill>
              </a:rPr>
              <a:t>4. 12.27% respondents strongly dis-agreed that Shopping on the website helps you fulfill certain roles.</a:t>
            </a:r>
          </a:p>
          <a:p>
            <a:r>
              <a:rPr lang="en-US" dirty="0">
                <a:solidFill>
                  <a:schemeClr val="accent1"/>
                </a:solidFill>
              </a:rPr>
              <a:t>5. 8.18% respondents dis-agreed that Shopping on the website helps you fulfill certain roles.</a:t>
            </a:r>
            <a:endParaRPr lang="en-IN" dirty="0">
              <a:solidFill>
                <a:schemeClr val="accent1"/>
              </a:solidFill>
            </a:endParaRPr>
          </a:p>
        </p:txBody>
      </p:sp>
    </p:spTree>
    <p:extLst>
      <p:ext uri="{BB962C8B-B14F-4D97-AF65-F5344CB8AC3E}">
        <p14:creationId xmlns:p14="http://schemas.microsoft.com/office/powerpoint/2010/main" val="3387321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41E7C-AE35-0E35-FF53-9A4A303A6C0A}"/>
              </a:ext>
            </a:extLst>
          </p:cNvPr>
          <p:cNvSpPr>
            <a:spLocks noGrp="1"/>
          </p:cNvSpPr>
          <p:nvPr>
            <p:ph type="title"/>
          </p:nvPr>
        </p:nvSpPr>
        <p:spPr>
          <a:xfrm>
            <a:off x="2509736" y="345670"/>
            <a:ext cx="8844064" cy="607642"/>
          </a:xfrm>
        </p:spPr>
        <p:txBody>
          <a:bodyPr>
            <a:normAutofit/>
          </a:bodyPr>
          <a:lstStyle/>
          <a:p>
            <a:r>
              <a:rPr lang="en-US" sz="2800" dirty="0">
                <a:solidFill>
                  <a:srgbClr val="C00000"/>
                </a:solidFill>
              </a:rPr>
              <a:t>Visualization of Getting value for money spent</a:t>
            </a:r>
            <a:endParaRPr lang="en-IN" sz="2800" dirty="0"/>
          </a:p>
        </p:txBody>
      </p:sp>
      <p:pic>
        <p:nvPicPr>
          <p:cNvPr id="5" name="Content Placeholder 4">
            <a:extLst>
              <a:ext uri="{FF2B5EF4-FFF2-40B4-BE49-F238E27FC236}">
                <a16:creationId xmlns:a16="http://schemas.microsoft.com/office/drawing/2014/main" id="{F50D9803-1CF2-B78C-6B24-B2E69F68A4F7}"/>
              </a:ext>
            </a:extLst>
          </p:cNvPr>
          <p:cNvPicPr>
            <a:picLocks noGrp="1" noChangeAspect="1"/>
          </p:cNvPicPr>
          <p:nvPr>
            <p:ph idx="1"/>
          </p:nvPr>
        </p:nvPicPr>
        <p:blipFill>
          <a:blip r:embed="rId2"/>
          <a:stretch>
            <a:fillRect/>
          </a:stretch>
        </p:blipFill>
        <p:spPr>
          <a:xfrm>
            <a:off x="3491981" y="1121520"/>
            <a:ext cx="5208037" cy="26087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DD7FB707-A07B-4EF9-18CC-1F03918117A3}"/>
              </a:ext>
            </a:extLst>
          </p:cNvPr>
          <p:cNvSpPr txBox="1"/>
          <p:nvPr/>
        </p:nvSpPr>
        <p:spPr>
          <a:xfrm>
            <a:off x="1207835" y="4298844"/>
            <a:ext cx="10017883" cy="1754326"/>
          </a:xfrm>
          <a:prstGeom prst="rect">
            <a:avLst/>
          </a:prstGeom>
          <a:noFill/>
        </p:spPr>
        <p:txBody>
          <a:bodyPr wrap="square">
            <a:spAutoFit/>
          </a:bodyPr>
          <a:lstStyle/>
          <a:p>
            <a:r>
              <a:rPr lang="en-IN" dirty="0">
                <a:solidFill>
                  <a:srgbClr val="00B050"/>
                </a:solidFill>
              </a:rPr>
              <a:t>Observations</a:t>
            </a:r>
            <a:r>
              <a:rPr lang="en-IN" dirty="0">
                <a:solidFill>
                  <a:schemeClr val="accent1"/>
                </a:solidFill>
              </a:rPr>
              <a:t>:</a:t>
            </a:r>
          </a:p>
          <a:p>
            <a:r>
              <a:rPr lang="en-US" dirty="0">
                <a:solidFill>
                  <a:schemeClr val="accent1"/>
                </a:solidFill>
              </a:rPr>
              <a:t>1. 30.48% respondents strongly agreed for Getting value for money spent.</a:t>
            </a:r>
          </a:p>
          <a:p>
            <a:r>
              <a:rPr lang="en-US" dirty="0">
                <a:solidFill>
                  <a:schemeClr val="accent1"/>
                </a:solidFill>
              </a:rPr>
              <a:t>2. 55.39% respondents agreed for Getting value for money spent.</a:t>
            </a:r>
          </a:p>
          <a:p>
            <a:r>
              <a:rPr lang="en-US" dirty="0">
                <a:solidFill>
                  <a:schemeClr val="accent1"/>
                </a:solidFill>
              </a:rPr>
              <a:t>3. 14.13% respondents are indifferent </a:t>
            </a:r>
            <a:r>
              <a:rPr lang="en-US" dirty="0" err="1">
                <a:solidFill>
                  <a:schemeClr val="accent1"/>
                </a:solidFill>
              </a:rPr>
              <a:t>abput</a:t>
            </a:r>
            <a:r>
              <a:rPr lang="en-US" dirty="0">
                <a:solidFill>
                  <a:schemeClr val="accent1"/>
                </a:solidFill>
              </a:rPr>
              <a:t> their opinion for Getting value for money spent.</a:t>
            </a:r>
          </a:p>
          <a:p>
            <a:endParaRPr lang="en-IN" dirty="0">
              <a:solidFill>
                <a:schemeClr val="accent1"/>
              </a:solidFill>
            </a:endParaRPr>
          </a:p>
        </p:txBody>
      </p:sp>
    </p:spTree>
    <p:extLst>
      <p:ext uri="{BB962C8B-B14F-4D97-AF65-F5344CB8AC3E}">
        <p14:creationId xmlns:p14="http://schemas.microsoft.com/office/powerpoint/2010/main" val="14032424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E688-D9A2-C740-A8B1-6B3C8998BF9C}"/>
              </a:ext>
            </a:extLst>
          </p:cNvPr>
          <p:cNvSpPr>
            <a:spLocks noGrp="1"/>
          </p:cNvSpPr>
          <p:nvPr>
            <p:ph type="title"/>
          </p:nvPr>
        </p:nvSpPr>
        <p:spPr>
          <a:xfrm>
            <a:off x="1585608" y="365125"/>
            <a:ext cx="9768191" cy="607641"/>
          </a:xfrm>
        </p:spPr>
        <p:txBody>
          <a:bodyPr>
            <a:normAutofit fontScale="90000"/>
          </a:bodyPr>
          <a:lstStyle/>
          <a:p>
            <a:r>
              <a:rPr lang="en-US" sz="2800" dirty="0">
                <a:solidFill>
                  <a:srgbClr val="00B050"/>
                </a:solidFill>
              </a:rPr>
              <a:t> Opinion on Online Shopping Platform Websites by Customer</a:t>
            </a:r>
            <a:endParaRPr lang="en-IN" sz="2800" dirty="0">
              <a:solidFill>
                <a:srgbClr val="00B050"/>
              </a:solidFill>
            </a:endParaRPr>
          </a:p>
        </p:txBody>
      </p:sp>
      <p:pic>
        <p:nvPicPr>
          <p:cNvPr id="5" name="Content Placeholder 4">
            <a:extLst>
              <a:ext uri="{FF2B5EF4-FFF2-40B4-BE49-F238E27FC236}">
                <a16:creationId xmlns:a16="http://schemas.microsoft.com/office/drawing/2014/main" id="{DA1C5056-9DF3-F8F0-DBE8-65EC502ADFB9}"/>
              </a:ext>
            </a:extLst>
          </p:cNvPr>
          <p:cNvPicPr>
            <a:picLocks noGrp="1" noChangeAspect="1"/>
          </p:cNvPicPr>
          <p:nvPr>
            <p:ph idx="1"/>
          </p:nvPr>
        </p:nvPicPr>
        <p:blipFill>
          <a:blip r:embed="rId2"/>
          <a:stretch>
            <a:fillRect/>
          </a:stretch>
        </p:blipFill>
        <p:spPr>
          <a:xfrm>
            <a:off x="870997" y="1520826"/>
            <a:ext cx="4904611" cy="2149140"/>
          </a:xfrm>
        </p:spPr>
      </p:pic>
      <p:pic>
        <p:nvPicPr>
          <p:cNvPr id="7" name="Picture 6">
            <a:extLst>
              <a:ext uri="{FF2B5EF4-FFF2-40B4-BE49-F238E27FC236}">
                <a16:creationId xmlns:a16="http://schemas.microsoft.com/office/drawing/2014/main" id="{0248A2DF-170B-D008-B8CE-B267D8E07304}"/>
              </a:ext>
            </a:extLst>
          </p:cNvPr>
          <p:cNvPicPr>
            <a:picLocks noChangeAspect="1"/>
          </p:cNvPicPr>
          <p:nvPr/>
        </p:nvPicPr>
        <p:blipFill>
          <a:blip r:embed="rId3"/>
          <a:stretch>
            <a:fillRect/>
          </a:stretch>
        </p:blipFill>
        <p:spPr>
          <a:xfrm>
            <a:off x="5867092" y="1500378"/>
            <a:ext cx="4599870" cy="2149141"/>
          </a:xfrm>
          <a:prstGeom prst="rect">
            <a:avLst/>
          </a:prstGeom>
        </p:spPr>
      </p:pic>
      <p:pic>
        <p:nvPicPr>
          <p:cNvPr id="9" name="Picture 8">
            <a:extLst>
              <a:ext uri="{FF2B5EF4-FFF2-40B4-BE49-F238E27FC236}">
                <a16:creationId xmlns:a16="http://schemas.microsoft.com/office/drawing/2014/main" id="{283D76DF-FE9D-B2E2-3C94-692D30FFFC4F}"/>
              </a:ext>
            </a:extLst>
          </p:cNvPr>
          <p:cNvPicPr>
            <a:picLocks noChangeAspect="1"/>
          </p:cNvPicPr>
          <p:nvPr/>
        </p:nvPicPr>
        <p:blipFill>
          <a:blip r:embed="rId4"/>
          <a:stretch>
            <a:fillRect/>
          </a:stretch>
        </p:blipFill>
        <p:spPr>
          <a:xfrm>
            <a:off x="870997" y="3862873"/>
            <a:ext cx="4625235" cy="2820264"/>
          </a:xfrm>
          <a:prstGeom prst="rect">
            <a:avLst/>
          </a:prstGeom>
        </p:spPr>
      </p:pic>
      <p:pic>
        <p:nvPicPr>
          <p:cNvPr id="11" name="Picture 10">
            <a:extLst>
              <a:ext uri="{FF2B5EF4-FFF2-40B4-BE49-F238E27FC236}">
                <a16:creationId xmlns:a16="http://schemas.microsoft.com/office/drawing/2014/main" id="{3D337F21-C35E-269D-F3D4-4089146B0412}"/>
              </a:ext>
            </a:extLst>
          </p:cNvPr>
          <p:cNvPicPr>
            <a:picLocks noChangeAspect="1"/>
          </p:cNvPicPr>
          <p:nvPr/>
        </p:nvPicPr>
        <p:blipFill>
          <a:blip r:embed="rId5"/>
          <a:stretch>
            <a:fillRect/>
          </a:stretch>
        </p:blipFill>
        <p:spPr>
          <a:xfrm>
            <a:off x="5730521" y="3862873"/>
            <a:ext cx="4736441" cy="2808492"/>
          </a:xfrm>
          <a:prstGeom prst="rect">
            <a:avLst/>
          </a:prstGeom>
        </p:spPr>
      </p:pic>
    </p:spTree>
    <p:extLst>
      <p:ext uri="{BB962C8B-B14F-4D97-AF65-F5344CB8AC3E}">
        <p14:creationId xmlns:p14="http://schemas.microsoft.com/office/powerpoint/2010/main" val="35832278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70EF8-B81A-CF64-EA35-74CFB4DDB074}"/>
              </a:ext>
            </a:extLst>
          </p:cNvPr>
          <p:cNvPicPr>
            <a:picLocks noChangeAspect="1"/>
          </p:cNvPicPr>
          <p:nvPr/>
        </p:nvPicPr>
        <p:blipFill>
          <a:blip r:embed="rId2"/>
          <a:stretch>
            <a:fillRect/>
          </a:stretch>
        </p:blipFill>
        <p:spPr>
          <a:xfrm>
            <a:off x="525743" y="98527"/>
            <a:ext cx="4999986" cy="3033779"/>
          </a:xfrm>
          <a:prstGeom prst="rect">
            <a:avLst/>
          </a:prstGeom>
        </p:spPr>
      </p:pic>
      <p:pic>
        <p:nvPicPr>
          <p:cNvPr id="5" name="Picture 4">
            <a:extLst>
              <a:ext uri="{FF2B5EF4-FFF2-40B4-BE49-F238E27FC236}">
                <a16:creationId xmlns:a16="http://schemas.microsoft.com/office/drawing/2014/main" id="{D5A4C4A3-1404-B2E0-6844-3708D6B13433}"/>
              </a:ext>
            </a:extLst>
          </p:cNvPr>
          <p:cNvPicPr>
            <a:picLocks noChangeAspect="1"/>
          </p:cNvPicPr>
          <p:nvPr/>
        </p:nvPicPr>
        <p:blipFill>
          <a:blip r:embed="rId3"/>
          <a:stretch>
            <a:fillRect/>
          </a:stretch>
        </p:blipFill>
        <p:spPr>
          <a:xfrm>
            <a:off x="5846323" y="321014"/>
            <a:ext cx="4844428" cy="2626468"/>
          </a:xfrm>
          <a:prstGeom prst="rect">
            <a:avLst/>
          </a:prstGeom>
        </p:spPr>
      </p:pic>
      <p:pic>
        <p:nvPicPr>
          <p:cNvPr id="7" name="Picture 6">
            <a:extLst>
              <a:ext uri="{FF2B5EF4-FFF2-40B4-BE49-F238E27FC236}">
                <a16:creationId xmlns:a16="http://schemas.microsoft.com/office/drawing/2014/main" id="{4F725865-70B9-F113-ACA0-9B8CDF46E456}"/>
              </a:ext>
            </a:extLst>
          </p:cNvPr>
          <p:cNvPicPr>
            <a:picLocks noChangeAspect="1"/>
          </p:cNvPicPr>
          <p:nvPr/>
        </p:nvPicPr>
        <p:blipFill>
          <a:blip r:embed="rId4"/>
          <a:stretch>
            <a:fillRect/>
          </a:stretch>
        </p:blipFill>
        <p:spPr>
          <a:xfrm>
            <a:off x="571569" y="3529570"/>
            <a:ext cx="4954159" cy="2890685"/>
          </a:xfrm>
          <a:prstGeom prst="rect">
            <a:avLst/>
          </a:prstGeom>
        </p:spPr>
      </p:pic>
      <p:pic>
        <p:nvPicPr>
          <p:cNvPr id="9" name="Picture 8">
            <a:extLst>
              <a:ext uri="{FF2B5EF4-FFF2-40B4-BE49-F238E27FC236}">
                <a16:creationId xmlns:a16="http://schemas.microsoft.com/office/drawing/2014/main" id="{7EC49468-8570-C07F-D387-F7BB00178830}"/>
              </a:ext>
            </a:extLst>
          </p:cNvPr>
          <p:cNvPicPr>
            <a:picLocks noChangeAspect="1"/>
          </p:cNvPicPr>
          <p:nvPr/>
        </p:nvPicPr>
        <p:blipFill>
          <a:blip r:embed="rId5"/>
          <a:stretch>
            <a:fillRect/>
          </a:stretch>
        </p:blipFill>
        <p:spPr>
          <a:xfrm>
            <a:off x="5846323" y="3529569"/>
            <a:ext cx="4844429" cy="2992507"/>
          </a:xfrm>
          <a:prstGeom prst="rect">
            <a:avLst/>
          </a:prstGeom>
        </p:spPr>
      </p:pic>
    </p:spTree>
    <p:extLst>
      <p:ext uri="{BB962C8B-B14F-4D97-AF65-F5344CB8AC3E}">
        <p14:creationId xmlns:p14="http://schemas.microsoft.com/office/powerpoint/2010/main" val="3426482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5FD05E-69F2-148F-1779-4B2F88D078E0}"/>
              </a:ext>
            </a:extLst>
          </p:cNvPr>
          <p:cNvPicPr>
            <a:picLocks noChangeAspect="1"/>
          </p:cNvPicPr>
          <p:nvPr/>
        </p:nvPicPr>
        <p:blipFill>
          <a:blip r:embed="rId2"/>
          <a:stretch>
            <a:fillRect/>
          </a:stretch>
        </p:blipFill>
        <p:spPr>
          <a:xfrm>
            <a:off x="371920" y="411719"/>
            <a:ext cx="4395020" cy="3017281"/>
          </a:xfrm>
          <a:prstGeom prst="rect">
            <a:avLst/>
          </a:prstGeom>
        </p:spPr>
      </p:pic>
      <p:sp>
        <p:nvSpPr>
          <p:cNvPr id="5" name="TextBox 4">
            <a:extLst>
              <a:ext uri="{FF2B5EF4-FFF2-40B4-BE49-F238E27FC236}">
                <a16:creationId xmlns:a16="http://schemas.microsoft.com/office/drawing/2014/main" id="{4583229A-F6B1-787D-82E5-2A3F9775D0F8}"/>
              </a:ext>
            </a:extLst>
          </p:cNvPr>
          <p:cNvSpPr txBox="1"/>
          <p:nvPr/>
        </p:nvSpPr>
        <p:spPr>
          <a:xfrm>
            <a:off x="706618" y="4137957"/>
            <a:ext cx="9645446" cy="2585323"/>
          </a:xfrm>
          <a:prstGeom prst="rect">
            <a:avLst/>
          </a:prstGeom>
          <a:noFill/>
        </p:spPr>
        <p:txBody>
          <a:bodyPr wrap="square">
            <a:spAutoFit/>
          </a:bodyPr>
          <a:lstStyle/>
          <a:p>
            <a:r>
              <a:rPr lang="en-IN" dirty="0">
                <a:solidFill>
                  <a:schemeClr val="accent6"/>
                </a:solidFill>
              </a:rPr>
              <a:t>Observation</a:t>
            </a:r>
            <a:r>
              <a:rPr lang="en-IN" dirty="0">
                <a:solidFill>
                  <a:schemeClr val="accent1"/>
                </a:solidFill>
              </a:rPr>
              <a:t>:</a:t>
            </a:r>
          </a:p>
          <a:p>
            <a:r>
              <a:rPr lang="en-US" dirty="0">
                <a:solidFill>
                  <a:schemeClr val="accent1"/>
                </a:solidFill>
              </a:rPr>
              <a:t>	1. Majority customers agree that Amazon.in, Flipkart.com, Paytm.com, Myntra.com, 	Snapdeal.com are Easy to use website or application. But Overall if we look at 	</a:t>
            </a:r>
            <a:r>
              <a:rPr lang="en-US" dirty="0" err="1">
                <a:solidFill>
                  <a:schemeClr val="accent1"/>
                </a:solidFill>
              </a:rPr>
              <a:t>countplot</a:t>
            </a:r>
            <a:r>
              <a:rPr lang="en-US" dirty="0">
                <a:solidFill>
                  <a:schemeClr val="accent1"/>
                </a:solidFill>
              </a:rPr>
              <a:t> of   	easy to use application &amp; website Amazon.in got individually 1st Rank.</a:t>
            </a:r>
          </a:p>
          <a:p>
            <a:pPr lvl="1"/>
            <a:r>
              <a:rPr lang="en-US" dirty="0">
                <a:solidFill>
                  <a:schemeClr val="accent1"/>
                </a:solidFill>
              </a:rPr>
              <a:t>	2. 87 customers agree that Amazon.in, Flipkart.com have Visual appealing web-page layout 	than most of other market players.</a:t>
            </a:r>
          </a:p>
          <a:p>
            <a:r>
              <a:rPr lang="en-US" dirty="0">
                <a:solidFill>
                  <a:schemeClr val="accent1"/>
                </a:solidFill>
              </a:rPr>
              <a:t>	3. Around according to 125 people Amazon.in, Flipkart.com provides wide </a:t>
            </a:r>
            <a:r>
              <a:rPr lang="en-US" dirty="0" err="1">
                <a:solidFill>
                  <a:schemeClr val="accent1"/>
                </a:solidFill>
              </a:rPr>
              <a:t>varity</a:t>
            </a:r>
            <a:r>
              <a:rPr lang="en-US" dirty="0">
                <a:solidFill>
                  <a:schemeClr val="accent1"/>
                </a:solidFill>
              </a:rPr>
              <a:t> of offer on 	product.</a:t>
            </a:r>
          </a:p>
          <a:p>
            <a:endParaRPr lang="en-IN" dirty="0">
              <a:solidFill>
                <a:schemeClr val="accent1"/>
              </a:solidFill>
            </a:endParaRPr>
          </a:p>
        </p:txBody>
      </p:sp>
    </p:spTree>
    <p:extLst>
      <p:ext uri="{BB962C8B-B14F-4D97-AF65-F5344CB8AC3E}">
        <p14:creationId xmlns:p14="http://schemas.microsoft.com/office/powerpoint/2010/main" val="2927668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E8B3BC-0B74-C79D-E275-1F6BF5479E14}"/>
              </a:ext>
            </a:extLst>
          </p:cNvPr>
          <p:cNvSpPr txBox="1"/>
          <p:nvPr/>
        </p:nvSpPr>
        <p:spPr>
          <a:xfrm>
            <a:off x="698090" y="753802"/>
            <a:ext cx="10550013" cy="3970318"/>
          </a:xfrm>
          <a:prstGeom prst="rect">
            <a:avLst/>
          </a:prstGeom>
          <a:noFill/>
        </p:spPr>
        <p:txBody>
          <a:bodyPr wrap="square">
            <a:spAutoFit/>
          </a:bodyPr>
          <a:lstStyle/>
          <a:p>
            <a:r>
              <a:rPr lang="en-IN" dirty="0">
                <a:solidFill>
                  <a:schemeClr val="accent1"/>
                </a:solidFill>
              </a:rPr>
              <a:t>4. We already know 50.2% Strongly agree over providing complete </a:t>
            </a:r>
            <a:r>
              <a:rPr lang="en-IN" dirty="0" err="1">
                <a:solidFill>
                  <a:schemeClr val="accent1"/>
                </a:solidFill>
              </a:rPr>
              <a:t>relevalent</a:t>
            </a:r>
            <a:r>
              <a:rPr lang="en-IN" dirty="0">
                <a:solidFill>
                  <a:schemeClr val="accent1"/>
                </a:solidFill>
              </a:rPr>
              <a:t> product information, and here we can see that 100  customer think that Amazon.in, Flipkart.com provides complete information compare to others.</a:t>
            </a:r>
          </a:p>
          <a:p>
            <a:r>
              <a:rPr lang="en-IN" dirty="0">
                <a:solidFill>
                  <a:schemeClr val="accent1"/>
                </a:solidFill>
              </a:rPr>
              <a:t>5. Previously we know that 42.8 % customer strongly agree and 41.6 % customer agree over high loading &amp; processing speed of  </a:t>
            </a:r>
            <a:r>
              <a:rPr lang="en-IN" dirty="0" err="1">
                <a:solidFill>
                  <a:schemeClr val="accent1"/>
                </a:solidFill>
              </a:rPr>
              <a:t>website.Here</a:t>
            </a:r>
            <a:r>
              <a:rPr lang="en-IN" dirty="0">
                <a:solidFill>
                  <a:schemeClr val="accent1"/>
                </a:solidFill>
              </a:rPr>
              <a:t> we can see Majority of people think that loading speed of Amazon.in is fastest while Flipkart.com slowest  website to load.</a:t>
            </a:r>
          </a:p>
          <a:p>
            <a:r>
              <a:rPr lang="en-IN" dirty="0">
                <a:solidFill>
                  <a:schemeClr val="accent1"/>
                </a:solidFill>
              </a:rPr>
              <a:t>6. In terms of Reliability of website or application again Amazon top list.</a:t>
            </a:r>
          </a:p>
          <a:p>
            <a:r>
              <a:rPr lang="en-IN" dirty="0">
                <a:solidFill>
                  <a:schemeClr val="accent1"/>
                </a:solidFill>
              </a:rPr>
              <a:t>7. Majority of people also think that Amazon.in tops the chart in terms of quickness purchase process compare to others.</a:t>
            </a:r>
          </a:p>
          <a:p>
            <a:r>
              <a:rPr lang="en-IN" dirty="0">
                <a:solidFill>
                  <a:schemeClr val="accent1"/>
                </a:solidFill>
              </a:rPr>
              <a:t>8. Majority of customers think that Amazon.in, Flipkart.com provides several payment options compare to others.</a:t>
            </a:r>
          </a:p>
          <a:p>
            <a:r>
              <a:rPr lang="en-IN" dirty="0">
                <a:solidFill>
                  <a:schemeClr val="accent1"/>
                </a:solidFill>
              </a:rPr>
              <a:t>9. Safe &amp; Speed delivery very much deciding factor in terms of purchase. In terms of speed of delivery Amazon.in is much better    than other online shopping platform and Flipkart.com worst among all in terms of speed delivery of product.</a:t>
            </a:r>
          </a:p>
        </p:txBody>
      </p:sp>
    </p:spTree>
    <p:extLst>
      <p:ext uri="{BB962C8B-B14F-4D97-AF65-F5344CB8AC3E}">
        <p14:creationId xmlns:p14="http://schemas.microsoft.com/office/powerpoint/2010/main" val="19768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06E3F-C179-FCD7-FCB1-FDCC5BDEB9B5}"/>
              </a:ext>
            </a:extLst>
          </p:cNvPr>
          <p:cNvSpPr>
            <a:spLocks noGrp="1"/>
          </p:cNvSpPr>
          <p:nvPr>
            <p:ph type="title"/>
          </p:nvPr>
        </p:nvSpPr>
        <p:spPr/>
        <p:txBody>
          <a:bodyPr>
            <a:normAutofit/>
          </a:bodyPr>
          <a:lstStyle/>
          <a:p>
            <a:r>
              <a:rPr lang="en-IN" b="0" dirty="0">
                <a:effectLst/>
              </a:rPr>
              <a:t>What is Customer Retention?</a:t>
            </a:r>
            <a:br>
              <a:rPr lang="en-IN" b="1" dirty="0"/>
            </a:br>
            <a:endParaRPr lang="en-IN" dirty="0"/>
          </a:p>
        </p:txBody>
      </p:sp>
      <p:sp>
        <p:nvSpPr>
          <p:cNvPr id="3" name="Content Placeholder 2">
            <a:extLst>
              <a:ext uri="{FF2B5EF4-FFF2-40B4-BE49-F238E27FC236}">
                <a16:creationId xmlns:a16="http://schemas.microsoft.com/office/drawing/2014/main" id="{47EC3C5D-6691-887A-1B95-CCE5AF896098}"/>
              </a:ext>
            </a:extLst>
          </p:cNvPr>
          <p:cNvSpPr>
            <a:spLocks noGrp="1"/>
          </p:cNvSpPr>
          <p:nvPr>
            <p:ph idx="1"/>
          </p:nvPr>
        </p:nvSpPr>
        <p:spPr/>
        <p:txBody>
          <a:bodyPr>
            <a:normAutofit lnSpcReduction="10000"/>
          </a:bodyPr>
          <a:lstStyle/>
          <a:p>
            <a:pPr marL="0" indent="0">
              <a:buNone/>
            </a:pPr>
            <a:r>
              <a:rPr lang="en-IN" dirty="0"/>
              <a:t>	</a:t>
            </a:r>
            <a:r>
              <a:rPr lang="en-US" sz="2400" b="0" dirty="0">
                <a:effectLst/>
              </a:rPr>
              <a:t>The customer retention definition in marketing is the process of engaging existing customers to continue buying products or services from your business. It’s different from </a:t>
            </a:r>
            <a:r>
              <a:rPr lang="en-US" sz="2400" b="0" dirty="0">
                <a:effectLst/>
                <a:hlinkClick r:id="rId2"/>
              </a:rPr>
              <a:t>customer acquisition</a:t>
            </a:r>
            <a:r>
              <a:rPr lang="en-US" sz="2400" b="0" dirty="0">
                <a:effectLst/>
              </a:rPr>
              <a:t> or </a:t>
            </a:r>
            <a:r>
              <a:rPr lang="en-US" sz="2400" b="0" dirty="0">
                <a:effectLst/>
                <a:hlinkClick r:id="rId3"/>
              </a:rPr>
              <a:t>lead generation</a:t>
            </a:r>
            <a:r>
              <a:rPr lang="en-US" sz="2400" b="0" dirty="0">
                <a:effectLst/>
              </a:rPr>
              <a:t> because you’ve already converted the customer at least once.</a:t>
            </a:r>
            <a:endParaRPr lang="en-US" sz="2400" dirty="0"/>
          </a:p>
          <a:p>
            <a:pPr marL="0" indent="0">
              <a:buNone/>
            </a:pPr>
            <a:r>
              <a:rPr lang="en-IN" dirty="0"/>
              <a:t>	</a:t>
            </a:r>
            <a:r>
              <a:rPr lang="en-US" sz="2400" b="0" dirty="0">
                <a:effectLst/>
              </a:rPr>
              <a:t>The best customer retention tactics enable you to form lasting relationships with consumers who will become loyal to your brand. They might even spread the word within their own circles of influence, which can turn them into </a:t>
            </a:r>
            <a:r>
              <a:rPr lang="en-US" sz="2400" b="0" dirty="0">
                <a:effectLst/>
                <a:hlinkClick r:id="rId4"/>
              </a:rPr>
              <a:t>brand ambassadors</a:t>
            </a:r>
            <a:r>
              <a:rPr lang="en-US" sz="2400" b="0" dirty="0">
                <a:effectLst/>
              </a:rPr>
              <a:t>.</a:t>
            </a:r>
            <a:endParaRPr lang="en-US" sz="2400" dirty="0"/>
          </a:p>
          <a:p>
            <a:pPr marL="0" indent="0">
              <a:buNone/>
            </a:pPr>
            <a:endParaRPr lang="en-IN" dirty="0"/>
          </a:p>
        </p:txBody>
      </p:sp>
    </p:spTree>
    <p:extLst>
      <p:ext uri="{BB962C8B-B14F-4D97-AF65-F5344CB8AC3E}">
        <p14:creationId xmlns:p14="http://schemas.microsoft.com/office/powerpoint/2010/main" val="23089380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BD80-3853-AFB0-2D46-F4E11B17941E}"/>
              </a:ext>
            </a:extLst>
          </p:cNvPr>
          <p:cNvSpPr>
            <a:spLocks noGrp="1"/>
          </p:cNvSpPr>
          <p:nvPr>
            <p:ph type="title"/>
          </p:nvPr>
        </p:nvSpPr>
        <p:spPr>
          <a:xfrm>
            <a:off x="865238" y="365125"/>
            <a:ext cx="10488561" cy="1325563"/>
          </a:xfrm>
        </p:spPr>
        <p:txBody>
          <a:bodyPr>
            <a:normAutofit/>
          </a:bodyPr>
          <a:lstStyle/>
          <a:p>
            <a:r>
              <a:rPr lang="en-IN" sz="2800" dirty="0">
                <a:solidFill>
                  <a:srgbClr val="C00000"/>
                </a:solidFill>
              </a:rPr>
              <a:t>Privacy &amp; Security Related Features</a:t>
            </a:r>
          </a:p>
        </p:txBody>
      </p:sp>
      <p:pic>
        <p:nvPicPr>
          <p:cNvPr id="5" name="Content Placeholder 4">
            <a:extLst>
              <a:ext uri="{FF2B5EF4-FFF2-40B4-BE49-F238E27FC236}">
                <a16:creationId xmlns:a16="http://schemas.microsoft.com/office/drawing/2014/main" id="{F8684EA3-A656-F317-AF57-E13F24FAC779}"/>
              </a:ext>
            </a:extLst>
          </p:cNvPr>
          <p:cNvPicPr>
            <a:picLocks noGrp="1" noChangeAspect="1"/>
          </p:cNvPicPr>
          <p:nvPr>
            <p:ph idx="1"/>
          </p:nvPr>
        </p:nvPicPr>
        <p:blipFill>
          <a:blip r:embed="rId2"/>
          <a:stretch>
            <a:fillRect/>
          </a:stretch>
        </p:blipFill>
        <p:spPr>
          <a:xfrm>
            <a:off x="550607" y="1973109"/>
            <a:ext cx="4932981" cy="3468430"/>
          </a:xfrm>
        </p:spPr>
      </p:pic>
      <p:pic>
        <p:nvPicPr>
          <p:cNvPr id="7" name="Picture 6">
            <a:extLst>
              <a:ext uri="{FF2B5EF4-FFF2-40B4-BE49-F238E27FC236}">
                <a16:creationId xmlns:a16="http://schemas.microsoft.com/office/drawing/2014/main" id="{318A0996-1E66-D895-E88B-C54753288F90}"/>
              </a:ext>
            </a:extLst>
          </p:cNvPr>
          <p:cNvPicPr>
            <a:picLocks noChangeAspect="1"/>
          </p:cNvPicPr>
          <p:nvPr/>
        </p:nvPicPr>
        <p:blipFill>
          <a:blip r:embed="rId3"/>
          <a:stretch>
            <a:fillRect/>
          </a:stretch>
        </p:blipFill>
        <p:spPr>
          <a:xfrm>
            <a:off x="5620169" y="1973108"/>
            <a:ext cx="4983326" cy="3468431"/>
          </a:xfrm>
          <a:prstGeom prst="rect">
            <a:avLst/>
          </a:prstGeom>
        </p:spPr>
      </p:pic>
    </p:spTree>
    <p:extLst>
      <p:ext uri="{BB962C8B-B14F-4D97-AF65-F5344CB8AC3E}">
        <p14:creationId xmlns:p14="http://schemas.microsoft.com/office/powerpoint/2010/main" val="1002043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0F21FF-7B31-E1A6-7780-CA4A2B4EB03C}"/>
              </a:ext>
            </a:extLst>
          </p:cNvPr>
          <p:cNvPicPr>
            <a:picLocks noChangeAspect="1"/>
          </p:cNvPicPr>
          <p:nvPr/>
        </p:nvPicPr>
        <p:blipFill>
          <a:blip r:embed="rId2"/>
          <a:stretch>
            <a:fillRect/>
          </a:stretch>
        </p:blipFill>
        <p:spPr>
          <a:xfrm>
            <a:off x="0" y="167276"/>
            <a:ext cx="5560258" cy="3681518"/>
          </a:xfrm>
          <a:prstGeom prst="rect">
            <a:avLst/>
          </a:prstGeom>
        </p:spPr>
      </p:pic>
      <p:pic>
        <p:nvPicPr>
          <p:cNvPr id="5" name="Picture 4">
            <a:extLst>
              <a:ext uri="{FF2B5EF4-FFF2-40B4-BE49-F238E27FC236}">
                <a16:creationId xmlns:a16="http://schemas.microsoft.com/office/drawing/2014/main" id="{31654568-D806-95E0-D150-7A0F2759895F}"/>
              </a:ext>
            </a:extLst>
          </p:cNvPr>
          <p:cNvPicPr>
            <a:picLocks noChangeAspect="1"/>
          </p:cNvPicPr>
          <p:nvPr/>
        </p:nvPicPr>
        <p:blipFill>
          <a:blip r:embed="rId3"/>
          <a:stretch>
            <a:fillRect/>
          </a:stretch>
        </p:blipFill>
        <p:spPr>
          <a:xfrm>
            <a:off x="5884722" y="208209"/>
            <a:ext cx="4803311" cy="3640585"/>
          </a:xfrm>
          <a:prstGeom prst="rect">
            <a:avLst/>
          </a:prstGeom>
        </p:spPr>
      </p:pic>
      <p:pic>
        <p:nvPicPr>
          <p:cNvPr id="7" name="Picture 6">
            <a:extLst>
              <a:ext uri="{FF2B5EF4-FFF2-40B4-BE49-F238E27FC236}">
                <a16:creationId xmlns:a16="http://schemas.microsoft.com/office/drawing/2014/main" id="{45908088-3BD0-EBF4-F827-60D340C2FBBA}"/>
              </a:ext>
            </a:extLst>
          </p:cNvPr>
          <p:cNvPicPr>
            <a:picLocks noChangeAspect="1"/>
          </p:cNvPicPr>
          <p:nvPr/>
        </p:nvPicPr>
        <p:blipFill>
          <a:blip r:embed="rId4"/>
          <a:stretch>
            <a:fillRect/>
          </a:stretch>
        </p:blipFill>
        <p:spPr>
          <a:xfrm>
            <a:off x="0" y="3923071"/>
            <a:ext cx="5080210" cy="2934929"/>
          </a:xfrm>
          <a:prstGeom prst="rect">
            <a:avLst/>
          </a:prstGeom>
        </p:spPr>
      </p:pic>
      <p:pic>
        <p:nvPicPr>
          <p:cNvPr id="9" name="Picture 8">
            <a:extLst>
              <a:ext uri="{FF2B5EF4-FFF2-40B4-BE49-F238E27FC236}">
                <a16:creationId xmlns:a16="http://schemas.microsoft.com/office/drawing/2014/main" id="{8D566FA2-F2A9-E13A-9EDF-ACCFEC45EC8D}"/>
              </a:ext>
            </a:extLst>
          </p:cNvPr>
          <p:cNvPicPr>
            <a:picLocks noChangeAspect="1"/>
          </p:cNvPicPr>
          <p:nvPr/>
        </p:nvPicPr>
        <p:blipFill>
          <a:blip r:embed="rId5"/>
          <a:stretch>
            <a:fillRect/>
          </a:stretch>
        </p:blipFill>
        <p:spPr>
          <a:xfrm>
            <a:off x="5560257" y="3923071"/>
            <a:ext cx="5225729" cy="2635045"/>
          </a:xfrm>
          <a:prstGeom prst="rect">
            <a:avLst/>
          </a:prstGeom>
        </p:spPr>
      </p:pic>
    </p:spTree>
    <p:extLst>
      <p:ext uri="{BB962C8B-B14F-4D97-AF65-F5344CB8AC3E}">
        <p14:creationId xmlns:p14="http://schemas.microsoft.com/office/powerpoint/2010/main" val="11980173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97C091-37FD-0C0D-0F0D-38B281CC7A7E}"/>
              </a:ext>
            </a:extLst>
          </p:cNvPr>
          <p:cNvPicPr>
            <a:picLocks noChangeAspect="1"/>
          </p:cNvPicPr>
          <p:nvPr/>
        </p:nvPicPr>
        <p:blipFill>
          <a:blip r:embed="rId2"/>
          <a:stretch>
            <a:fillRect/>
          </a:stretch>
        </p:blipFill>
        <p:spPr>
          <a:xfrm>
            <a:off x="208485" y="233280"/>
            <a:ext cx="5684098" cy="2952372"/>
          </a:xfrm>
          <a:prstGeom prst="rect">
            <a:avLst/>
          </a:prstGeom>
        </p:spPr>
      </p:pic>
      <p:pic>
        <p:nvPicPr>
          <p:cNvPr id="5" name="Picture 4">
            <a:extLst>
              <a:ext uri="{FF2B5EF4-FFF2-40B4-BE49-F238E27FC236}">
                <a16:creationId xmlns:a16="http://schemas.microsoft.com/office/drawing/2014/main" id="{DE7ED492-128C-AC27-D5B6-39183ED8D6B2}"/>
              </a:ext>
            </a:extLst>
          </p:cNvPr>
          <p:cNvPicPr>
            <a:picLocks noChangeAspect="1"/>
          </p:cNvPicPr>
          <p:nvPr/>
        </p:nvPicPr>
        <p:blipFill>
          <a:blip r:embed="rId3"/>
          <a:stretch>
            <a:fillRect/>
          </a:stretch>
        </p:blipFill>
        <p:spPr>
          <a:xfrm>
            <a:off x="6299419" y="339840"/>
            <a:ext cx="4879858" cy="2952372"/>
          </a:xfrm>
          <a:prstGeom prst="rect">
            <a:avLst/>
          </a:prstGeom>
        </p:spPr>
      </p:pic>
      <p:pic>
        <p:nvPicPr>
          <p:cNvPr id="7" name="Picture 6">
            <a:extLst>
              <a:ext uri="{FF2B5EF4-FFF2-40B4-BE49-F238E27FC236}">
                <a16:creationId xmlns:a16="http://schemas.microsoft.com/office/drawing/2014/main" id="{E683FFBF-54A1-F1D9-887C-6436D35951B7}"/>
              </a:ext>
            </a:extLst>
          </p:cNvPr>
          <p:cNvPicPr>
            <a:picLocks noChangeAspect="1"/>
          </p:cNvPicPr>
          <p:nvPr/>
        </p:nvPicPr>
        <p:blipFill>
          <a:blip r:embed="rId4"/>
          <a:stretch>
            <a:fillRect/>
          </a:stretch>
        </p:blipFill>
        <p:spPr>
          <a:xfrm>
            <a:off x="388977" y="3429000"/>
            <a:ext cx="5088092" cy="2875634"/>
          </a:xfrm>
          <a:prstGeom prst="rect">
            <a:avLst/>
          </a:prstGeom>
        </p:spPr>
      </p:pic>
      <p:pic>
        <p:nvPicPr>
          <p:cNvPr id="9" name="Picture 8">
            <a:extLst>
              <a:ext uri="{FF2B5EF4-FFF2-40B4-BE49-F238E27FC236}">
                <a16:creationId xmlns:a16="http://schemas.microsoft.com/office/drawing/2014/main" id="{6819C101-7A41-2CCD-E78A-8CC8EFA68050}"/>
              </a:ext>
            </a:extLst>
          </p:cNvPr>
          <p:cNvPicPr>
            <a:picLocks noChangeAspect="1"/>
          </p:cNvPicPr>
          <p:nvPr/>
        </p:nvPicPr>
        <p:blipFill>
          <a:blip r:embed="rId5"/>
          <a:stretch>
            <a:fillRect/>
          </a:stretch>
        </p:blipFill>
        <p:spPr>
          <a:xfrm>
            <a:off x="6299419" y="3292212"/>
            <a:ext cx="4892725" cy="3089160"/>
          </a:xfrm>
          <a:prstGeom prst="rect">
            <a:avLst/>
          </a:prstGeom>
        </p:spPr>
      </p:pic>
    </p:spTree>
    <p:extLst>
      <p:ext uri="{BB962C8B-B14F-4D97-AF65-F5344CB8AC3E}">
        <p14:creationId xmlns:p14="http://schemas.microsoft.com/office/powerpoint/2010/main" val="29781475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3413D-B017-DF0C-5C1A-EA91EFA1B954}"/>
              </a:ext>
            </a:extLst>
          </p:cNvPr>
          <p:cNvPicPr>
            <a:picLocks noChangeAspect="1"/>
          </p:cNvPicPr>
          <p:nvPr/>
        </p:nvPicPr>
        <p:blipFill>
          <a:blip r:embed="rId2"/>
          <a:stretch>
            <a:fillRect/>
          </a:stretch>
        </p:blipFill>
        <p:spPr>
          <a:xfrm>
            <a:off x="1041197" y="408562"/>
            <a:ext cx="4165284" cy="2750085"/>
          </a:xfrm>
          <a:prstGeom prst="rect">
            <a:avLst/>
          </a:prstGeom>
        </p:spPr>
      </p:pic>
      <p:pic>
        <p:nvPicPr>
          <p:cNvPr id="5" name="Picture 4">
            <a:extLst>
              <a:ext uri="{FF2B5EF4-FFF2-40B4-BE49-F238E27FC236}">
                <a16:creationId xmlns:a16="http://schemas.microsoft.com/office/drawing/2014/main" id="{961EA72E-8D8F-DB53-97AC-D310D7BCDE23}"/>
              </a:ext>
            </a:extLst>
          </p:cNvPr>
          <p:cNvPicPr>
            <a:picLocks noChangeAspect="1"/>
          </p:cNvPicPr>
          <p:nvPr/>
        </p:nvPicPr>
        <p:blipFill>
          <a:blip r:embed="rId3"/>
          <a:stretch>
            <a:fillRect/>
          </a:stretch>
        </p:blipFill>
        <p:spPr>
          <a:xfrm>
            <a:off x="5719665" y="600733"/>
            <a:ext cx="4654796" cy="2657700"/>
          </a:xfrm>
          <a:prstGeom prst="rect">
            <a:avLst/>
          </a:prstGeom>
        </p:spPr>
      </p:pic>
      <p:pic>
        <p:nvPicPr>
          <p:cNvPr id="7" name="Picture 6">
            <a:extLst>
              <a:ext uri="{FF2B5EF4-FFF2-40B4-BE49-F238E27FC236}">
                <a16:creationId xmlns:a16="http://schemas.microsoft.com/office/drawing/2014/main" id="{A5850520-2F02-0719-4F14-A5C12F90F02B}"/>
              </a:ext>
            </a:extLst>
          </p:cNvPr>
          <p:cNvPicPr>
            <a:picLocks noChangeAspect="1"/>
          </p:cNvPicPr>
          <p:nvPr/>
        </p:nvPicPr>
        <p:blipFill>
          <a:blip r:embed="rId4"/>
          <a:stretch>
            <a:fillRect/>
          </a:stretch>
        </p:blipFill>
        <p:spPr>
          <a:xfrm>
            <a:off x="955775" y="3429000"/>
            <a:ext cx="4336127" cy="2818400"/>
          </a:xfrm>
          <a:prstGeom prst="rect">
            <a:avLst/>
          </a:prstGeom>
        </p:spPr>
      </p:pic>
      <p:pic>
        <p:nvPicPr>
          <p:cNvPr id="9" name="Picture 8">
            <a:extLst>
              <a:ext uri="{FF2B5EF4-FFF2-40B4-BE49-F238E27FC236}">
                <a16:creationId xmlns:a16="http://schemas.microsoft.com/office/drawing/2014/main" id="{78F682FE-A5F4-A1EA-B4AA-5B0C17120287}"/>
              </a:ext>
            </a:extLst>
          </p:cNvPr>
          <p:cNvPicPr>
            <a:picLocks noChangeAspect="1"/>
          </p:cNvPicPr>
          <p:nvPr/>
        </p:nvPicPr>
        <p:blipFill>
          <a:blip r:embed="rId5"/>
          <a:stretch>
            <a:fillRect/>
          </a:stretch>
        </p:blipFill>
        <p:spPr>
          <a:xfrm>
            <a:off x="5808305" y="3429000"/>
            <a:ext cx="4477515" cy="2832405"/>
          </a:xfrm>
          <a:prstGeom prst="rect">
            <a:avLst/>
          </a:prstGeom>
        </p:spPr>
      </p:pic>
    </p:spTree>
    <p:extLst>
      <p:ext uri="{BB962C8B-B14F-4D97-AF65-F5344CB8AC3E}">
        <p14:creationId xmlns:p14="http://schemas.microsoft.com/office/powerpoint/2010/main" val="2435531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A909F-DA7C-C254-CEB4-1DCCE84C6BEE}"/>
              </a:ext>
            </a:extLst>
          </p:cNvPr>
          <p:cNvSpPr>
            <a:spLocks noGrp="1"/>
          </p:cNvSpPr>
          <p:nvPr>
            <p:ph type="title"/>
          </p:nvPr>
        </p:nvSpPr>
        <p:spPr>
          <a:xfrm>
            <a:off x="4795736" y="386368"/>
            <a:ext cx="6498706" cy="685462"/>
          </a:xfrm>
        </p:spPr>
        <p:txBody>
          <a:bodyPr>
            <a:normAutofit/>
          </a:bodyPr>
          <a:lstStyle/>
          <a:p>
            <a:r>
              <a:rPr lang="en-IN" sz="2800" dirty="0">
                <a:solidFill>
                  <a:srgbClr val="FF0000"/>
                </a:solidFill>
              </a:rPr>
              <a:t>Observations</a:t>
            </a:r>
          </a:p>
        </p:txBody>
      </p:sp>
      <p:sp>
        <p:nvSpPr>
          <p:cNvPr id="3" name="Content Placeholder 2">
            <a:extLst>
              <a:ext uri="{FF2B5EF4-FFF2-40B4-BE49-F238E27FC236}">
                <a16:creationId xmlns:a16="http://schemas.microsoft.com/office/drawing/2014/main" id="{A4BDEA3D-2131-0699-69BD-60A23F7D33A7}"/>
              </a:ext>
            </a:extLst>
          </p:cNvPr>
          <p:cNvSpPr>
            <a:spLocks noGrp="1"/>
          </p:cNvSpPr>
          <p:nvPr>
            <p:ph idx="1"/>
          </p:nvPr>
        </p:nvSpPr>
        <p:spPr>
          <a:xfrm>
            <a:off x="2589212" y="1634247"/>
            <a:ext cx="8915400" cy="4276975"/>
          </a:xfrm>
        </p:spPr>
        <p:txBody>
          <a:bodyPr>
            <a:normAutofit fontScale="85000" lnSpcReduction="20000"/>
          </a:bodyPr>
          <a:lstStyle/>
          <a:p>
            <a:pPr marL="0" indent="0">
              <a:buNone/>
            </a:pPr>
            <a:r>
              <a:rPr lang="en-US" dirty="0">
                <a:solidFill>
                  <a:schemeClr val="accent1"/>
                </a:solidFill>
              </a:rPr>
              <a:t>1. We already Know more than 90% Customer thinks that </a:t>
            </a:r>
            <a:r>
              <a:rPr lang="en-US" dirty="0" err="1">
                <a:solidFill>
                  <a:schemeClr val="accent1"/>
                </a:solidFill>
              </a:rPr>
              <a:t>gaurantee</a:t>
            </a:r>
            <a:r>
              <a:rPr lang="en-US" dirty="0">
                <a:solidFill>
                  <a:schemeClr val="accent1"/>
                </a:solidFill>
              </a:rPr>
              <a:t> on privacy of </a:t>
            </a:r>
            <a:r>
              <a:rPr lang="en-US" dirty="0" err="1">
                <a:solidFill>
                  <a:schemeClr val="accent1"/>
                </a:solidFill>
              </a:rPr>
              <a:t>thier</a:t>
            </a:r>
            <a:r>
              <a:rPr lang="en-US" dirty="0">
                <a:solidFill>
                  <a:schemeClr val="accent1"/>
                </a:solidFill>
              </a:rPr>
              <a:t> information is important for </a:t>
            </a:r>
            <a:r>
              <a:rPr lang="en-US" dirty="0" err="1">
                <a:solidFill>
                  <a:schemeClr val="accent1"/>
                </a:solidFill>
              </a:rPr>
              <a:t>them.Majority</a:t>
            </a:r>
            <a:r>
              <a:rPr lang="en-US" dirty="0">
                <a:solidFill>
                  <a:schemeClr val="accent1"/>
                </a:solidFill>
              </a:rPr>
              <a:t>      of customers trust Amazon.in more than other shopping platform for Privacy of customers’ information</a:t>
            </a:r>
          </a:p>
          <a:p>
            <a:pPr marL="0" indent="0">
              <a:buNone/>
            </a:pPr>
            <a:r>
              <a:rPr lang="en-US" dirty="0">
                <a:solidFill>
                  <a:schemeClr val="accent1"/>
                </a:solidFill>
              </a:rPr>
              <a:t>2. Majority of customer trust Amazon.in followed by Flipkart.in over Security of </a:t>
            </a:r>
            <a:r>
              <a:rPr lang="en-US" dirty="0" err="1">
                <a:solidFill>
                  <a:schemeClr val="accent1"/>
                </a:solidFill>
              </a:rPr>
              <a:t>thier</a:t>
            </a:r>
            <a:r>
              <a:rPr lang="en-US" dirty="0">
                <a:solidFill>
                  <a:schemeClr val="accent1"/>
                </a:solidFill>
              </a:rPr>
              <a:t> financial </a:t>
            </a:r>
            <a:r>
              <a:rPr lang="en-US" dirty="0" err="1">
                <a:solidFill>
                  <a:schemeClr val="accent1"/>
                </a:solidFill>
              </a:rPr>
              <a:t>information.We</a:t>
            </a:r>
            <a:r>
              <a:rPr lang="en-US" dirty="0">
                <a:solidFill>
                  <a:schemeClr val="accent1"/>
                </a:solidFill>
              </a:rPr>
              <a:t> also see very      few peoples trust payment platform </a:t>
            </a:r>
            <a:r>
              <a:rPr lang="en-US" dirty="0" err="1">
                <a:solidFill>
                  <a:schemeClr val="accent1"/>
                </a:solidFill>
              </a:rPr>
              <a:t>paytm</a:t>
            </a:r>
            <a:r>
              <a:rPr lang="en-US" dirty="0">
                <a:solidFill>
                  <a:schemeClr val="accent1"/>
                </a:solidFill>
              </a:rPr>
              <a:t>.</a:t>
            </a:r>
          </a:p>
          <a:p>
            <a:pPr marL="0" indent="0">
              <a:buNone/>
            </a:pPr>
            <a:r>
              <a:rPr lang="en-US" dirty="0">
                <a:solidFill>
                  <a:schemeClr val="accent1"/>
                </a:solidFill>
              </a:rPr>
              <a:t>3. Amazon.in, Flipkart.com, Myntra.com, Snapdeal.com provide assistance through different multi channel.</a:t>
            </a:r>
          </a:p>
          <a:p>
            <a:pPr marL="0" indent="0">
              <a:buNone/>
            </a:pPr>
            <a:r>
              <a:rPr lang="en-US" dirty="0">
                <a:solidFill>
                  <a:schemeClr val="accent1"/>
                </a:solidFill>
              </a:rPr>
              <a:t>4. Longer time to get logged in can annoyed customer. *Amazon.in take longer time to logged in while Flipkart.com take least        time among all*.</a:t>
            </a:r>
          </a:p>
          <a:p>
            <a:pPr marL="0" indent="0">
              <a:buNone/>
            </a:pPr>
            <a:r>
              <a:rPr lang="en-US" dirty="0">
                <a:solidFill>
                  <a:schemeClr val="accent1"/>
                </a:solidFill>
              </a:rPr>
              <a:t>5. Majority of people agree that Amazon.in, Flipkart.com takes longer time in displaying and photos.</a:t>
            </a:r>
          </a:p>
          <a:p>
            <a:pPr marL="0" indent="0">
              <a:buNone/>
            </a:pPr>
            <a:r>
              <a:rPr lang="en-US" dirty="0">
                <a:solidFill>
                  <a:schemeClr val="accent1"/>
                </a:solidFill>
              </a:rPr>
              <a:t>6. Myntra.com followed by Paytm.com take longer page loading time.</a:t>
            </a:r>
          </a:p>
          <a:p>
            <a:pPr marL="0" indent="0">
              <a:buNone/>
            </a:pPr>
            <a:r>
              <a:rPr lang="en-US" dirty="0">
                <a:solidFill>
                  <a:schemeClr val="accent1"/>
                </a:solidFill>
              </a:rPr>
              <a:t>7. Most of people want shorter delivery time frame, majority customer agree that Paytm.com takes longest time for delivery          compare to others.</a:t>
            </a:r>
          </a:p>
          <a:p>
            <a:pPr marL="0" indent="0">
              <a:buNone/>
            </a:pPr>
            <a:r>
              <a:rPr lang="en-US" dirty="0">
                <a:solidFill>
                  <a:schemeClr val="accent1"/>
                </a:solidFill>
              </a:rPr>
              <a:t>8. Amazon.in website is as </a:t>
            </a:r>
            <a:r>
              <a:rPr lang="en-US" dirty="0" err="1">
                <a:solidFill>
                  <a:schemeClr val="accent1"/>
                </a:solidFill>
              </a:rPr>
              <a:t>effient</a:t>
            </a:r>
            <a:r>
              <a:rPr lang="en-US" dirty="0">
                <a:solidFill>
                  <a:schemeClr val="accent1"/>
                </a:solidFill>
              </a:rPr>
              <a:t> as </a:t>
            </a:r>
            <a:r>
              <a:rPr lang="en-US" dirty="0" err="1">
                <a:solidFill>
                  <a:schemeClr val="accent1"/>
                </a:solidFill>
              </a:rPr>
              <a:t>ealier</a:t>
            </a:r>
            <a:r>
              <a:rPr lang="en-US" dirty="0">
                <a:solidFill>
                  <a:schemeClr val="accent1"/>
                </a:solidFill>
              </a:rPr>
              <a:t> after </a:t>
            </a:r>
            <a:r>
              <a:rPr lang="en-US" dirty="0" err="1">
                <a:solidFill>
                  <a:schemeClr val="accent1"/>
                </a:solidFill>
              </a:rPr>
              <a:t>updation</a:t>
            </a:r>
            <a:r>
              <a:rPr lang="en-US" dirty="0">
                <a:solidFill>
                  <a:schemeClr val="accent1"/>
                </a:solidFill>
              </a:rPr>
              <a:t>.</a:t>
            </a:r>
          </a:p>
          <a:p>
            <a:pPr marL="0" indent="0">
              <a:buNone/>
            </a:pPr>
            <a:r>
              <a:rPr lang="en-US" dirty="0">
                <a:solidFill>
                  <a:schemeClr val="accent1"/>
                </a:solidFill>
              </a:rPr>
              <a:t>9. Majority 80 peoples </a:t>
            </a:r>
            <a:r>
              <a:rPr lang="en-US" dirty="0" err="1">
                <a:solidFill>
                  <a:schemeClr val="accent1"/>
                </a:solidFill>
              </a:rPr>
              <a:t>recommanded</a:t>
            </a:r>
            <a:r>
              <a:rPr lang="en-US" dirty="0">
                <a:solidFill>
                  <a:schemeClr val="accent1"/>
                </a:solidFill>
              </a:rPr>
              <a:t> Amazon.in to their friends.</a:t>
            </a:r>
            <a:endParaRPr lang="en-IN" dirty="0">
              <a:solidFill>
                <a:schemeClr val="accent1"/>
              </a:solidFill>
            </a:endParaRPr>
          </a:p>
        </p:txBody>
      </p:sp>
    </p:spTree>
    <p:extLst>
      <p:ext uri="{BB962C8B-B14F-4D97-AF65-F5344CB8AC3E}">
        <p14:creationId xmlns:p14="http://schemas.microsoft.com/office/powerpoint/2010/main" val="37278288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BCE0DA-A53C-C7EE-5026-2B7E3F6012B2}"/>
              </a:ext>
            </a:extLst>
          </p:cNvPr>
          <p:cNvSpPr txBox="1"/>
          <p:nvPr/>
        </p:nvSpPr>
        <p:spPr>
          <a:xfrm>
            <a:off x="1248697" y="511277"/>
            <a:ext cx="10716323" cy="5509200"/>
          </a:xfrm>
          <a:prstGeom prst="rect">
            <a:avLst/>
          </a:prstGeom>
          <a:noFill/>
        </p:spPr>
        <p:txBody>
          <a:bodyPr wrap="square">
            <a:spAutoFit/>
          </a:bodyPr>
          <a:lstStyle/>
          <a:p>
            <a:pPr marL="285750" indent="-285750">
              <a:buFont typeface="Arial" panose="020B0604020202020204" pitchFamily="34" charset="0"/>
              <a:buChar char="•"/>
            </a:pPr>
            <a:r>
              <a:rPr lang="en-US" sz="1400" dirty="0">
                <a:solidFill>
                  <a:srgbClr val="FF0000"/>
                </a:solidFill>
              </a:rPr>
              <a:t>On </a:t>
            </a:r>
            <a:r>
              <a:rPr lang="en-US" sz="1400" dirty="0" err="1">
                <a:solidFill>
                  <a:srgbClr val="FF0000"/>
                </a:solidFill>
              </a:rPr>
              <a:t>analysing</a:t>
            </a:r>
            <a:r>
              <a:rPr lang="en-US" sz="1400" dirty="0">
                <a:solidFill>
                  <a:srgbClr val="FF0000"/>
                </a:solidFill>
              </a:rPr>
              <a:t> above features following key finding:</a:t>
            </a:r>
            <a:r>
              <a:rPr lang="en-US" sz="1400" dirty="0"/>
              <a:t>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IN" sz="1400" dirty="0">
                <a:solidFill>
                  <a:schemeClr val="accent6"/>
                </a:solidFill>
              </a:rPr>
              <a:t>Observations:</a:t>
            </a:r>
          </a:p>
          <a:p>
            <a:pPr marL="342900" indent="-342900">
              <a:buFont typeface="Arial" panose="020B0604020202020204" pitchFamily="34" charset="0"/>
              <a:buChar char="•"/>
            </a:pPr>
            <a:r>
              <a:rPr lang="en-IN" sz="1400" dirty="0">
                <a:solidFill>
                  <a:schemeClr val="accent1"/>
                </a:solidFill>
              </a:rPr>
              <a:t>Majority, 64 customers agreed that Amazon, Flipkart, Paytm, Myntra and Snapdeal are easy to use websites or applications but by observing </a:t>
            </a:r>
            <a:r>
              <a:rPr lang="en-IN" sz="1400" dirty="0" err="1">
                <a:solidFill>
                  <a:schemeClr val="accent1"/>
                </a:solidFill>
              </a:rPr>
              <a:t>countplot</a:t>
            </a:r>
            <a:r>
              <a:rPr lang="en-IN" sz="1400" dirty="0">
                <a:solidFill>
                  <a:schemeClr val="accent1"/>
                </a:solidFill>
              </a:rPr>
              <a:t> of ‘easy to use application &amp; website’ it is clear that Amazon got 1</a:t>
            </a:r>
            <a:r>
              <a:rPr lang="en-IN" sz="1400" baseline="30000" dirty="0">
                <a:solidFill>
                  <a:schemeClr val="accent1"/>
                </a:solidFill>
              </a:rPr>
              <a:t>st</a:t>
            </a:r>
            <a:r>
              <a:rPr lang="en-IN" sz="1400" dirty="0">
                <a:solidFill>
                  <a:schemeClr val="accent1"/>
                </a:solidFill>
              </a:rPr>
              <a:t> rank.</a:t>
            </a:r>
          </a:p>
          <a:p>
            <a:pPr marL="342900" indent="-342900">
              <a:buFont typeface="Arial" panose="020B0604020202020204" pitchFamily="34" charset="0"/>
              <a:buChar char="•"/>
            </a:pPr>
            <a:r>
              <a:rPr lang="en-US" sz="1400" dirty="0">
                <a:solidFill>
                  <a:schemeClr val="accent1"/>
                </a:solidFill>
              </a:rPr>
              <a:t>87 customers agree that Amazon.in, Flipkart.com have Visual appealing web-page layout than most of other market players. </a:t>
            </a:r>
          </a:p>
          <a:p>
            <a:pPr marL="342900" indent="-342900">
              <a:buFont typeface="Arial" panose="020B0604020202020204" pitchFamily="34" charset="0"/>
              <a:buChar char="•"/>
            </a:pPr>
            <a:r>
              <a:rPr lang="en-US" sz="1400" dirty="0">
                <a:solidFill>
                  <a:schemeClr val="accent1"/>
                </a:solidFill>
              </a:rPr>
              <a:t>Around according to 125 people Amazon.in, Flipkart.com provides wide variety of offer on product. </a:t>
            </a:r>
          </a:p>
          <a:p>
            <a:pPr marL="342900" indent="-342900">
              <a:buFont typeface="Arial" panose="020B0604020202020204" pitchFamily="34" charset="0"/>
              <a:buChar char="•"/>
            </a:pPr>
            <a:r>
              <a:rPr lang="en-US" sz="1400" dirty="0">
                <a:solidFill>
                  <a:schemeClr val="accent1"/>
                </a:solidFill>
              </a:rPr>
              <a:t>We already know 50.2% Strongly agree over providing complete relevant product information, and here we can see that 100 customer think that Amazon.in, Flipkart.com provides complete </a:t>
            </a:r>
            <a:r>
              <a:rPr lang="en-IN" sz="1400" dirty="0">
                <a:solidFill>
                  <a:schemeClr val="accent1"/>
                </a:solidFill>
              </a:rPr>
              <a:t>information compare to others. </a:t>
            </a:r>
          </a:p>
          <a:p>
            <a:pPr marL="342900" indent="-342900">
              <a:buFont typeface="Arial" panose="020B0604020202020204" pitchFamily="34" charset="0"/>
              <a:buChar char="•"/>
            </a:pPr>
            <a:r>
              <a:rPr lang="en-US" sz="1400" dirty="0">
                <a:solidFill>
                  <a:schemeClr val="accent1"/>
                </a:solidFill>
              </a:rPr>
              <a:t>Previously we know that 42.8 % customer strongly agree and 41.6 % customer agree over high loading &amp; processing speed of website. Here we can see Majority of people think that loading speed of Amazon.in is fastest while Flipkart.com slowest website to load. </a:t>
            </a:r>
          </a:p>
          <a:p>
            <a:pPr marL="342900" indent="-342900">
              <a:buFont typeface="Arial" panose="020B0604020202020204" pitchFamily="34" charset="0"/>
              <a:buChar char="•"/>
            </a:pPr>
            <a:r>
              <a:rPr lang="en-US" sz="1400" dirty="0">
                <a:solidFill>
                  <a:schemeClr val="accent1"/>
                </a:solidFill>
              </a:rPr>
              <a:t>In terms of Reliability of website or application again Amazon top list.</a:t>
            </a:r>
          </a:p>
          <a:p>
            <a:pPr marL="342900" indent="-342900">
              <a:buFont typeface="Arial" panose="020B0604020202020204" pitchFamily="34" charset="0"/>
              <a:buChar char="•"/>
            </a:pPr>
            <a:r>
              <a:rPr lang="en-US" sz="1400" dirty="0">
                <a:solidFill>
                  <a:schemeClr val="accent1"/>
                </a:solidFill>
              </a:rPr>
              <a:t>Majority of people also think that Amazon.in tops the chart in terms of quickness purchase process compare to others. </a:t>
            </a:r>
          </a:p>
          <a:p>
            <a:pPr marL="342900" indent="-342900">
              <a:buFont typeface="Arial" panose="020B0604020202020204" pitchFamily="34" charset="0"/>
              <a:buChar char="•"/>
            </a:pPr>
            <a:r>
              <a:rPr lang="en-US" sz="1400" dirty="0">
                <a:solidFill>
                  <a:schemeClr val="accent1"/>
                </a:solidFill>
              </a:rPr>
              <a:t>Majority of customers think that Amazon.in, Flipkart.com provides several payment options compare to others. </a:t>
            </a:r>
          </a:p>
          <a:p>
            <a:pPr marL="342900" indent="-342900">
              <a:buFont typeface="Arial" panose="020B0604020202020204" pitchFamily="34" charset="0"/>
              <a:buChar char="•"/>
            </a:pPr>
            <a:r>
              <a:rPr lang="en-US" sz="1400" dirty="0">
                <a:solidFill>
                  <a:schemeClr val="accent1"/>
                </a:solidFill>
              </a:rPr>
              <a:t>Safe &amp; Speed delivery very much deciding factor in terms of purchase. In terms of speed of delivery Amazon.in is much better than other online shopping platform and Flipkart.com worst among all in terms of speed delivery of product.</a:t>
            </a:r>
          </a:p>
          <a:p>
            <a:pPr marL="342900" indent="-342900">
              <a:buFont typeface="Arial" panose="020B0604020202020204" pitchFamily="34" charset="0"/>
              <a:buChar char="•"/>
            </a:pPr>
            <a:r>
              <a:rPr lang="en-US" sz="1400" dirty="0">
                <a:solidFill>
                  <a:schemeClr val="accent1"/>
                </a:solidFill>
              </a:rPr>
              <a:t>We already Know more than 90% Customer thinks that guarantee on privacy of their information is important for them. Majority of customers trust Amazon.in more than other shopping platform for </a:t>
            </a:r>
            <a:r>
              <a:rPr lang="en-IN" sz="1400" dirty="0">
                <a:solidFill>
                  <a:schemeClr val="accent1"/>
                </a:solidFill>
              </a:rPr>
              <a:t>Privacy of customers’ information.</a:t>
            </a:r>
            <a:endParaRPr lang="en-US" sz="1400" dirty="0">
              <a:solidFill>
                <a:schemeClr val="accent1"/>
              </a:solidFill>
            </a:endParaRPr>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342900" indent="-342900">
              <a:buFont typeface="Arial" panose="020B0604020202020204" pitchFamily="34" charset="0"/>
              <a:buChar char="•"/>
            </a:pPr>
            <a:endParaRPr lang="en-US" sz="1400" dirty="0"/>
          </a:p>
          <a:p>
            <a:pPr marL="285750" indent="-285750">
              <a:buFont typeface="Arial" panose="020B0604020202020204" pitchFamily="34" charset="0"/>
              <a:buChar char="•"/>
            </a:pPr>
            <a:endParaRPr lang="en-IN" sz="1600" dirty="0"/>
          </a:p>
        </p:txBody>
      </p:sp>
    </p:spTree>
    <p:extLst>
      <p:ext uri="{BB962C8B-B14F-4D97-AF65-F5344CB8AC3E}">
        <p14:creationId xmlns:p14="http://schemas.microsoft.com/office/powerpoint/2010/main" val="3030412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8F18EB-8753-D4ED-F152-A21B95DBE069}"/>
              </a:ext>
            </a:extLst>
          </p:cNvPr>
          <p:cNvSpPr txBox="1"/>
          <p:nvPr/>
        </p:nvSpPr>
        <p:spPr>
          <a:xfrm>
            <a:off x="609600" y="305251"/>
            <a:ext cx="11156302" cy="6494085"/>
          </a:xfrm>
          <a:prstGeom prst="rect">
            <a:avLst/>
          </a:prstGeom>
          <a:noFill/>
        </p:spPr>
        <p:txBody>
          <a:bodyPr wrap="square">
            <a:spAutoFit/>
          </a:bodyPr>
          <a:lstStyle/>
          <a:p>
            <a:pPr marL="342900" indent="-342900">
              <a:buFont typeface="Arial" panose="020B0604020202020204" pitchFamily="34" charset="0"/>
              <a:buChar char="•"/>
            </a:pPr>
            <a:r>
              <a:rPr lang="en-US" sz="1600" dirty="0">
                <a:solidFill>
                  <a:schemeClr val="accent1"/>
                </a:solidFill>
              </a:rPr>
              <a:t>Majority of customer trust Amazon.in followed by Flipkart.in over Security of their financial information. We also see very few peoples trust payment platform Paytm.</a:t>
            </a:r>
          </a:p>
          <a:p>
            <a:pPr marL="342900" indent="-342900">
              <a:buFont typeface="Arial" panose="020B0604020202020204" pitchFamily="34" charset="0"/>
              <a:buChar char="•"/>
            </a:pPr>
            <a:r>
              <a:rPr lang="en-IN" sz="1600" dirty="0">
                <a:solidFill>
                  <a:schemeClr val="accent1"/>
                </a:solidFill>
              </a:rPr>
              <a:t>Amazon.in, Flipkart.com, Myntra.com, Snapdeal.com provide assistance through different multi-channel. </a:t>
            </a:r>
          </a:p>
          <a:p>
            <a:pPr marL="342900" indent="-342900">
              <a:buFont typeface="Arial" panose="020B0604020202020204" pitchFamily="34" charset="0"/>
              <a:buChar char="•"/>
            </a:pPr>
            <a:r>
              <a:rPr lang="en-US" sz="1600" dirty="0">
                <a:solidFill>
                  <a:schemeClr val="accent1"/>
                </a:solidFill>
              </a:rPr>
              <a:t>Longer time to get logged in can annoyed customer. Amazon.in take longer time to logged in while Flipkart.com take least time </a:t>
            </a:r>
            <a:r>
              <a:rPr lang="en-IN" sz="1600" dirty="0">
                <a:solidFill>
                  <a:schemeClr val="accent1"/>
                </a:solidFill>
              </a:rPr>
              <a:t>among all. </a:t>
            </a:r>
          </a:p>
          <a:p>
            <a:pPr marL="342900" indent="-342900">
              <a:buFont typeface="Arial" panose="020B0604020202020204" pitchFamily="34" charset="0"/>
              <a:buChar char="•"/>
            </a:pPr>
            <a:r>
              <a:rPr lang="en-US" sz="1600" dirty="0">
                <a:solidFill>
                  <a:schemeClr val="accent1"/>
                </a:solidFill>
              </a:rPr>
              <a:t>Majority of people agree that Amazon.in, Flipkart.com takes longer time in displaying and photos. </a:t>
            </a:r>
          </a:p>
          <a:p>
            <a:pPr marL="342900" indent="-342900">
              <a:buFont typeface="Arial" panose="020B0604020202020204" pitchFamily="34" charset="0"/>
              <a:buChar char="•"/>
            </a:pPr>
            <a:r>
              <a:rPr lang="en-US" sz="1600" dirty="0">
                <a:solidFill>
                  <a:schemeClr val="accent1"/>
                </a:solidFill>
              </a:rPr>
              <a:t>Myntra.com followed by Paytm.com take longer page loading time. </a:t>
            </a:r>
          </a:p>
          <a:p>
            <a:pPr marL="342900" indent="-342900">
              <a:buFont typeface="Arial" panose="020B0604020202020204" pitchFamily="34" charset="0"/>
              <a:buChar char="•"/>
            </a:pPr>
            <a:r>
              <a:rPr lang="en-US" sz="1600" dirty="0">
                <a:solidFill>
                  <a:schemeClr val="accent1"/>
                </a:solidFill>
              </a:rPr>
              <a:t>Most of people want shorter delivery time frame, majority customer agree that Paytm.com takes longest time for </a:t>
            </a:r>
            <a:r>
              <a:rPr lang="en-IN" sz="1600" dirty="0">
                <a:solidFill>
                  <a:schemeClr val="accent1"/>
                </a:solidFill>
              </a:rPr>
              <a:t>delivery compare to others. </a:t>
            </a:r>
            <a:r>
              <a:rPr lang="en-US" sz="1600" dirty="0">
                <a:solidFill>
                  <a:schemeClr val="accent1"/>
                </a:solidFill>
              </a:rPr>
              <a:t> </a:t>
            </a:r>
          </a:p>
          <a:p>
            <a:pPr marL="342900" indent="-342900">
              <a:buFont typeface="Arial" panose="020B0604020202020204" pitchFamily="34" charset="0"/>
              <a:buChar char="•"/>
            </a:pPr>
            <a:r>
              <a:rPr lang="en-US" sz="1600" dirty="0">
                <a:solidFill>
                  <a:schemeClr val="accent1"/>
                </a:solidFill>
              </a:rPr>
              <a:t>Amazon.in website is as efficient as earlier after upgradation. </a:t>
            </a:r>
          </a:p>
          <a:p>
            <a:pPr marL="342900" indent="-342900">
              <a:buFont typeface="Arial" panose="020B0604020202020204" pitchFamily="34" charset="0"/>
              <a:buChar char="•"/>
            </a:pPr>
            <a:r>
              <a:rPr lang="en-US" sz="1600" dirty="0">
                <a:solidFill>
                  <a:schemeClr val="accent1"/>
                </a:solidFill>
              </a:rPr>
              <a:t>Majority 80 peoples recommended Amazon.in to their friends. </a:t>
            </a:r>
          </a:p>
          <a:p>
            <a:pPr marL="342900" indent="-342900">
              <a:buFont typeface="Arial" panose="020B0604020202020204" pitchFamily="34" charset="0"/>
              <a:buChar char="•"/>
            </a:pPr>
            <a:endParaRPr lang="en-US" sz="1600" dirty="0">
              <a:solidFill>
                <a:schemeClr val="accent1"/>
              </a:solidFill>
            </a:endParaRPr>
          </a:p>
          <a:p>
            <a:r>
              <a:rPr lang="en-US" sz="1600" dirty="0">
                <a:solidFill>
                  <a:srgbClr val="FF0000"/>
                </a:solidFill>
              </a:rPr>
              <a:t>Based on analysis we have following recommendation for E-commerce </a:t>
            </a:r>
            <a:r>
              <a:rPr lang="en-IN" sz="1600" dirty="0">
                <a:solidFill>
                  <a:srgbClr val="FF0000"/>
                </a:solidFill>
              </a:rPr>
              <a:t>companies</a:t>
            </a:r>
          </a:p>
          <a:p>
            <a:endParaRPr lang="en-IN" sz="1600" dirty="0">
              <a:solidFill>
                <a:srgbClr val="FF0000"/>
              </a:solidFill>
            </a:endParaRPr>
          </a:p>
          <a:p>
            <a:pPr marL="342900" indent="-342900">
              <a:buAutoNum type="arabicPeriod"/>
            </a:pPr>
            <a:r>
              <a:rPr lang="en-IN" sz="1600" dirty="0">
                <a:solidFill>
                  <a:schemeClr val="accent6"/>
                </a:solidFill>
              </a:rPr>
              <a:t>Amazon.com</a:t>
            </a:r>
            <a:r>
              <a:rPr lang="en-IN" sz="1600" dirty="0"/>
              <a:t> </a:t>
            </a:r>
          </a:p>
          <a:p>
            <a:r>
              <a:rPr lang="en-IN" sz="1600" dirty="0">
                <a:solidFill>
                  <a:srgbClr val="C00000"/>
                </a:solidFill>
              </a:rPr>
              <a:t>Areas for further improvement:</a:t>
            </a:r>
            <a:r>
              <a:rPr lang="en-IN" sz="1600" dirty="0"/>
              <a:t> </a:t>
            </a:r>
          </a:p>
          <a:p>
            <a:pPr marL="285750" indent="-285750">
              <a:buFont typeface="Wingdings" panose="05000000000000000000" pitchFamily="2" charset="2"/>
              <a:buChar char="Ø"/>
            </a:pPr>
            <a:r>
              <a:rPr lang="en-US" sz="1600" dirty="0"/>
              <a:t>During promotions, try to give a disturbance free shopping </a:t>
            </a:r>
            <a:r>
              <a:rPr lang="en-IN" sz="1600" dirty="0"/>
              <a:t>experience to customers. </a:t>
            </a:r>
          </a:p>
          <a:p>
            <a:pPr marL="285750" indent="-285750">
              <a:buFont typeface="Wingdings" panose="05000000000000000000" pitchFamily="2" charset="2"/>
              <a:buChar char="Ø"/>
            </a:pPr>
            <a:r>
              <a:rPr lang="en-US" sz="1600" dirty="0"/>
              <a:t>Give more payment options to customers. </a:t>
            </a:r>
          </a:p>
          <a:p>
            <a:pPr marL="285750" indent="-285750">
              <a:buFont typeface="Wingdings" panose="05000000000000000000" pitchFamily="2" charset="2"/>
              <a:buChar char="Ø"/>
            </a:pPr>
            <a:r>
              <a:rPr lang="en-US" sz="1600" dirty="0"/>
              <a:t>Try to give price early during promotion.</a:t>
            </a:r>
          </a:p>
          <a:p>
            <a:endParaRPr lang="en-US" sz="1600" dirty="0"/>
          </a:p>
          <a:p>
            <a:r>
              <a:rPr lang="en-US" sz="1600" dirty="0">
                <a:solidFill>
                  <a:srgbClr val="C00000"/>
                </a:solidFill>
              </a:rPr>
              <a:t>Strong Area according to feedback by customer:</a:t>
            </a:r>
            <a:r>
              <a:rPr lang="en-US" sz="1600" dirty="0"/>
              <a:t>  </a:t>
            </a:r>
          </a:p>
          <a:p>
            <a:pPr marL="285750" indent="-285750">
              <a:buFont typeface="Wingdings" panose="05000000000000000000" pitchFamily="2" charset="2"/>
              <a:buChar char="Ø"/>
            </a:pPr>
            <a:r>
              <a:rPr lang="en-US" sz="1600" dirty="0"/>
              <a:t>Convenient to use and also a good website for shopping. </a:t>
            </a:r>
          </a:p>
          <a:p>
            <a:pPr marL="285750" indent="-285750">
              <a:buFont typeface="Wingdings" panose="05000000000000000000" pitchFamily="2" charset="2"/>
              <a:buChar char="Ø"/>
            </a:pPr>
            <a:r>
              <a:rPr lang="en-IN" sz="1600" dirty="0"/>
              <a:t>Fast delivery of products. </a:t>
            </a:r>
          </a:p>
          <a:p>
            <a:pPr marL="285750" indent="-285750">
              <a:buFont typeface="Wingdings" panose="05000000000000000000" pitchFamily="2" charset="2"/>
              <a:buChar char="Ø"/>
            </a:pPr>
            <a:r>
              <a:rPr lang="en-US" sz="1600" dirty="0"/>
              <a:t>Availability of complete information of the products. </a:t>
            </a:r>
          </a:p>
          <a:p>
            <a:pPr marL="285750" indent="-285750">
              <a:buFont typeface="Wingdings" panose="05000000000000000000" pitchFamily="2" charset="2"/>
              <a:buChar char="Ø"/>
            </a:pPr>
            <a:r>
              <a:rPr lang="en-US" sz="1600" dirty="0"/>
              <a:t>Presence of online assistance through multi-channels. </a:t>
            </a:r>
          </a:p>
          <a:p>
            <a:pPr marL="285750" indent="-285750">
              <a:buFont typeface="Wingdings" panose="05000000000000000000" pitchFamily="2" charset="2"/>
              <a:buChar char="Ø"/>
            </a:pPr>
            <a:r>
              <a:rPr lang="en-US" sz="1600" dirty="0"/>
              <a:t>Reliable website or app, perceived trustworthiness. </a:t>
            </a:r>
            <a:endParaRPr lang="en-US" sz="1600" dirty="0">
              <a:solidFill>
                <a:srgbClr val="FF0000"/>
              </a:solidFill>
            </a:endParaRPr>
          </a:p>
        </p:txBody>
      </p:sp>
    </p:spTree>
    <p:extLst>
      <p:ext uri="{BB962C8B-B14F-4D97-AF65-F5344CB8AC3E}">
        <p14:creationId xmlns:p14="http://schemas.microsoft.com/office/powerpoint/2010/main" val="23306095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E1A06-B93A-01BB-4AB0-941DC2B0CB15}"/>
              </a:ext>
            </a:extLst>
          </p:cNvPr>
          <p:cNvSpPr txBox="1"/>
          <p:nvPr/>
        </p:nvSpPr>
        <p:spPr>
          <a:xfrm>
            <a:off x="806245" y="157316"/>
            <a:ext cx="11169444" cy="6655680"/>
          </a:xfrm>
          <a:prstGeom prst="rect">
            <a:avLst/>
          </a:prstGeom>
          <a:noFill/>
        </p:spPr>
        <p:txBody>
          <a:bodyPr wrap="square">
            <a:spAutoFit/>
          </a:bodyPr>
          <a:lstStyle/>
          <a:p>
            <a:r>
              <a:rPr lang="en-IN" dirty="0">
                <a:solidFill>
                  <a:srgbClr val="00B050"/>
                </a:solidFill>
              </a:rPr>
              <a:t>2. Flipkart.com</a:t>
            </a:r>
          </a:p>
          <a:p>
            <a:r>
              <a:rPr lang="en-IN" dirty="0">
                <a:solidFill>
                  <a:srgbClr val="C00000"/>
                </a:solidFill>
              </a:rPr>
              <a:t>Areas for further improvement:</a:t>
            </a:r>
          </a:p>
          <a:p>
            <a:pPr marL="285750" indent="-285750">
              <a:buFont typeface="Wingdings" panose="05000000000000000000" pitchFamily="2" charset="2"/>
              <a:buChar char="Ø"/>
            </a:pPr>
            <a:r>
              <a:rPr lang="en-US" dirty="0"/>
              <a:t>During promotions, try to give a disturbance free shopping </a:t>
            </a:r>
            <a:r>
              <a:rPr lang="en-IN" dirty="0"/>
              <a:t>experience to customers.</a:t>
            </a:r>
          </a:p>
          <a:p>
            <a:pPr marL="285750" indent="-285750">
              <a:buFont typeface="Wingdings" panose="05000000000000000000" pitchFamily="2" charset="2"/>
              <a:buChar char="Ø"/>
            </a:pPr>
            <a:r>
              <a:rPr lang="en-US" dirty="0"/>
              <a:t>Give more payment options to customers. </a:t>
            </a:r>
          </a:p>
          <a:p>
            <a:pPr marL="285750" indent="-285750">
              <a:buFont typeface="Wingdings" panose="05000000000000000000" pitchFamily="2" charset="2"/>
              <a:buChar char="Ø"/>
            </a:pPr>
            <a:r>
              <a:rPr lang="en-US" dirty="0"/>
              <a:t>Try to give the price early during promotion. </a:t>
            </a:r>
          </a:p>
          <a:p>
            <a:pPr marL="285750" indent="-285750">
              <a:buFont typeface="Wingdings" panose="05000000000000000000" pitchFamily="2" charset="2"/>
              <a:buChar char="Ø"/>
            </a:pPr>
            <a:r>
              <a:rPr lang="en-US" dirty="0"/>
              <a:t>Reduce the delivery time of the products.</a:t>
            </a:r>
          </a:p>
          <a:p>
            <a:pPr marL="285750" indent="-285750">
              <a:buFont typeface="Wingdings" panose="05000000000000000000" pitchFamily="2" charset="2"/>
              <a:buChar char="Ø"/>
            </a:pPr>
            <a:r>
              <a:rPr lang="en-US" dirty="0"/>
              <a:t>Flipkart and Amazon almost share the same feedbacks with varying percentages as the only difference. </a:t>
            </a:r>
          </a:p>
          <a:p>
            <a:endParaRPr lang="en-US" dirty="0"/>
          </a:p>
          <a:p>
            <a:r>
              <a:rPr lang="en-US" dirty="0">
                <a:solidFill>
                  <a:srgbClr val="C00000"/>
                </a:solidFill>
              </a:rPr>
              <a:t>Strong Area according to feedback by customer:</a:t>
            </a:r>
            <a:r>
              <a:rPr lang="en-US" dirty="0"/>
              <a:t> </a:t>
            </a:r>
          </a:p>
          <a:p>
            <a:pPr marL="285750" indent="-285750">
              <a:buFont typeface="Wingdings" panose="05000000000000000000" pitchFamily="2" charset="2"/>
              <a:buChar char="Ø"/>
            </a:pPr>
            <a:r>
              <a:rPr lang="en-US" dirty="0"/>
              <a:t>Convenient to use and also a good website for shopping. </a:t>
            </a:r>
          </a:p>
          <a:p>
            <a:pPr marL="285750" indent="-285750">
              <a:buFont typeface="Wingdings" panose="05000000000000000000" pitchFamily="2" charset="2"/>
              <a:buChar char="Ø"/>
            </a:pPr>
            <a:r>
              <a:rPr lang="en-IN" dirty="0"/>
              <a:t>Fast delivery of products. </a:t>
            </a:r>
          </a:p>
          <a:p>
            <a:pPr marL="285750" indent="-285750">
              <a:buFont typeface="Wingdings" panose="05000000000000000000" pitchFamily="2" charset="2"/>
              <a:buChar char="Ø"/>
            </a:pPr>
            <a:r>
              <a:rPr lang="en-US" dirty="0"/>
              <a:t>Availability of complete information of the products. </a:t>
            </a:r>
          </a:p>
          <a:p>
            <a:pPr marL="285750" indent="-285750">
              <a:buFont typeface="Wingdings" panose="05000000000000000000" pitchFamily="2" charset="2"/>
              <a:buChar char="Ø"/>
            </a:pPr>
            <a:r>
              <a:rPr lang="en-US" dirty="0"/>
              <a:t>Presence of online assistance through multi-channels. </a:t>
            </a:r>
          </a:p>
          <a:p>
            <a:pPr marL="285750" indent="-285750">
              <a:buFont typeface="Wingdings" panose="05000000000000000000" pitchFamily="2" charset="2"/>
              <a:buChar char="Ø"/>
            </a:pPr>
            <a:r>
              <a:rPr lang="en-US" dirty="0"/>
              <a:t>Reliable website or app, perceived trustworthiness. </a:t>
            </a:r>
          </a:p>
          <a:p>
            <a:pPr marL="285750" indent="-285750">
              <a:buFont typeface="Wingdings" panose="05000000000000000000" pitchFamily="2" charset="2"/>
              <a:buChar char="Ø"/>
            </a:pPr>
            <a:r>
              <a:rPr lang="en-US" dirty="0"/>
              <a:t>Wild variety of products to offer. </a:t>
            </a:r>
          </a:p>
          <a:p>
            <a:pPr marL="285750" indent="-285750">
              <a:buFont typeface="Wingdings" panose="05000000000000000000" pitchFamily="2" charset="2"/>
              <a:buChar char="Ø"/>
            </a:pPr>
            <a:endParaRPr lang="en-US" dirty="0"/>
          </a:p>
          <a:p>
            <a:endParaRPr lang="en-US" dirty="0"/>
          </a:p>
          <a:p>
            <a:r>
              <a:rPr lang="en-IN" dirty="0">
                <a:solidFill>
                  <a:schemeClr val="accent6"/>
                </a:solidFill>
              </a:rPr>
              <a:t>3</a:t>
            </a:r>
            <a:r>
              <a:rPr lang="en-IN" dirty="0"/>
              <a:t>.</a:t>
            </a:r>
            <a:r>
              <a:rPr lang="en-IN" dirty="0">
                <a:solidFill>
                  <a:schemeClr val="accent6"/>
                </a:solidFill>
              </a:rPr>
              <a:t> Myntra.com </a:t>
            </a:r>
          </a:p>
          <a:p>
            <a:r>
              <a:rPr lang="en-IN" dirty="0">
                <a:solidFill>
                  <a:srgbClr val="C00000"/>
                </a:solidFill>
              </a:rPr>
              <a:t>Areas for further improvement:</a:t>
            </a:r>
            <a:r>
              <a:rPr lang="en-IN" dirty="0"/>
              <a:t> </a:t>
            </a:r>
          </a:p>
          <a:p>
            <a:pPr marL="285750" indent="-285750">
              <a:buFont typeface="Wingdings" panose="05000000000000000000" pitchFamily="2" charset="2"/>
              <a:buChar char="Ø"/>
            </a:pPr>
            <a:r>
              <a:rPr lang="en-US" dirty="0"/>
              <a:t>During promotions, try to give a disturbance free shopping </a:t>
            </a:r>
            <a:r>
              <a:rPr lang="en-IN" dirty="0"/>
              <a:t>experience to customers. </a:t>
            </a:r>
          </a:p>
          <a:p>
            <a:pPr marL="285750" indent="-285750">
              <a:buFont typeface="Wingdings" panose="05000000000000000000" pitchFamily="2" charset="2"/>
              <a:buChar char="Ø"/>
            </a:pPr>
            <a:r>
              <a:rPr lang="en-US" dirty="0"/>
              <a:t>Try to give the price early during promotions.</a:t>
            </a:r>
          </a:p>
          <a:p>
            <a:pPr marL="285750" indent="-285750">
              <a:buFont typeface="Wingdings" panose="05000000000000000000" pitchFamily="2" charset="2"/>
              <a:buChar char="Ø"/>
            </a:pPr>
            <a:r>
              <a:rPr lang="en-US" dirty="0"/>
              <a:t>Reduce the delivery time of the products during promotions. </a:t>
            </a:r>
            <a:endParaRPr lang="en-IN" dirty="0">
              <a:solidFill>
                <a:schemeClr val="accent6"/>
              </a:solidFill>
            </a:endParaRPr>
          </a:p>
        </p:txBody>
      </p:sp>
    </p:spTree>
    <p:extLst>
      <p:ext uri="{BB962C8B-B14F-4D97-AF65-F5344CB8AC3E}">
        <p14:creationId xmlns:p14="http://schemas.microsoft.com/office/powerpoint/2010/main" val="11893289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94AAC6-9273-9E43-70A8-6636F3EB1FB2}"/>
              </a:ext>
            </a:extLst>
          </p:cNvPr>
          <p:cNvSpPr txBox="1"/>
          <p:nvPr/>
        </p:nvSpPr>
        <p:spPr>
          <a:xfrm>
            <a:off x="481781" y="434767"/>
            <a:ext cx="11710220" cy="5262979"/>
          </a:xfrm>
          <a:prstGeom prst="rect">
            <a:avLst/>
          </a:prstGeom>
          <a:noFill/>
        </p:spPr>
        <p:txBody>
          <a:bodyPr wrap="square">
            <a:spAutoFit/>
          </a:bodyPr>
          <a:lstStyle/>
          <a:p>
            <a:r>
              <a:rPr lang="en-US" sz="1600" dirty="0">
                <a:solidFill>
                  <a:srgbClr val="C00000"/>
                </a:solidFill>
              </a:rPr>
              <a:t>Strong Area according to feedback by customer:</a:t>
            </a:r>
          </a:p>
          <a:p>
            <a:pPr marL="285750" indent="-285750">
              <a:buFont typeface="Wingdings" panose="05000000000000000000" pitchFamily="2" charset="2"/>
              <a:buChar char="Ø"/>
            </a:pPr>
            <a:r>
              <a:rPr lang="en-US" sz="1600" dirty="0"/>
              <a:t>Convenient to use and also a good website. </a:t>
            </a:r>
          </a:p>
          <a:p>
            <a:pPr marL="285750" indent="-285750">
              <a:buFont typeface="Wingdings" panose="05000000000000000000" pitchFamily="2" charset="2"/>
              <a:buChar char="Ø"/>
            </a:pPr>
            <a:r>
              <a:rPr lang="en-US" sz="1600" dirty="0"/>
              <a:t>Availability of several payment options. </a:t>
            </a:r>
          </a:p>
          <a:p>
            <a:pPr marL="285750" indent="-285750">
              <a:buFont typeface="Wingdings" panose="05000000000000000000" pitchFamily="2" charset="2"/>
              <a:buChar char="Ø"/>
            </a:pPr>
            <a:r>
              <a:rPr lang="en-IN" sz="1600" dirty="0"/>
              <a:t>Faster products delivery. </a:t>
            </a:r>
          </a:p>
          <a:p>
            <a:pPr marL="285750" indent="-285750">
              <a:buFont typeface="Wingdings" panose="05000000000000000000" pitchFamily="2" charset="2"/>
              <a:buChar char="Ø"/>
            </a:pPr>
            <a:r>
              <a:rPr lang="en-US" sz="1600" dirty="0"/>
              <a:t>Complete information of products available.</a:t>
            </a:r>
          </a:p>
          <a:p>
            <a:pPr marL="285750" indent="-285750">
              <a:buFont typeface="Wingdings" panose="05000000000000000000" pitchFamily="2" charset="2"/>
              <a:buChar char="Ø"/>
            </a:pPr>
            <a:r>
              <a:rPr lang="en-US" sz="1600" dirty="0"/>
              <a:t>Reliable website or app, perceived trustworthiness.</a:t>
            </a:r>
          </a:p>
          <a:p>
            <a:pPr marL="285750" indent="-285750">
              <a:buFont typeface="Wingdings" panose="05000000000000000000" pitchFamily="2" charset="2"/>
              <a:buChar char="Ø"/>
            </a:pPr>
            <a:r>
              <a:rPr lang="en-US" sz="1600" dirty="0"/>
              <a:t>Wide variety of product to offer</a:t>
            </a:r>
          </a:p>
          <a:p>
            <a:pPr marL="285750" indent="-285750">
              <a:buFont typeface="Wingdings" panose="05000000000000000000" pitchFamily="2" charset="2"/>
              <a:buChar char="Ø"/>
            </a:pPr>
            <a:endParaRPr lang="en-US" sz="1600" dirty="0"/>
          </a:p>
          <a:p>
            <a:r>
              <a:rPr lang="en-IN" sz="1600" dirty="0">
                <a:solidFill>
                  <a:srgbClr val="00B050"/>
                </a:solidFill>
              </a:rPr>
              <a:t>4. Paytm.com</a:t>
            </a:r>
          </a:p>
          <a:p>
            <a:r>
              <a:rPr lang="en-IN" sz="1600" dirty="0">
                <a:solidFill>
                  <a:srgbClr val="00B050"/>
                </a:solidFill>
              </a:rPr>
              <a:t> </a:t>
            </a:r>
            <a:r>
              <a:rPr lang="en-IN" sz="1600" dirty="0">
                <a:solidFill>
                  <a:srgbClr val="C00000"/>
                </a:solidFill>
              </a:rPr>
              <a:t>Areas for further improvement:</a:t>
            </a:r>
          </a:p>
          <a:p>
            <a:pPr marL="285750" indent="-285750">
              <a:buFont typeface="Wingdings" panose="05000000000000000000" pitchFamily="2" charset="2"/>
              <a:buChar char="Ø"/>
            </a:pPr>
            <a:r>
              <a:rPr lang="en-US" sz="1600" dirty="0"/>
              <a:t>Reduce the delivery time of the products during promotions. </a:t>
            </a:r>
          </a:p>
          <a:p>
            <a:pPr marL="285750" indent="-285750">
              <a:buFont typeface="Wingdings" panose="05000000000000000000" pitchFamily="2" charset="2"/>
              <a:buChar char="Ø"/>
            </a:pPr>
            <a:r>
              <a:rPr lang="en-US" sz="1600" dirty="0"/>
              <a:t>Try to give the price early during promotion. </a:t>
            </a:r>
          </a:p>
          <a:p>
            <a:pPr marL="285750" indent="-285750">
              <a:buFont typeface="Wingdings" panose="05000000000000000000" pitchFamily="2" charset="2"/>
              <a:buChar char="Ø"/>
            </a:pPr>
            <a:r>
              <a:rPr lang="en-US" sz="1600" dirty="0"/>
              <a:t>During promotions, try to give a disturbance free shopping </a:t>
            </a:r>
            <a:r>
              <a:rPr lang="en-IN" sz="1600" dirty="0"/>
              <a:t>experience to customers. </a:t>
            </a:r>
          </a:p>
          <a:p>
            <a:pPr marL="285750" indent="-285750">
              <a:buFont typeface="Wingdings" panose="05000000000000000000" pitchFamily="2" charset="2"/>
              <a:buChar char="Ø"/>
            </a:pPr>
            <a:r>
              <a:rPr lang="en-US" sz="1600" dirty="0"/>
              <a:t>Late declaration of price and discounts. </a:t>
            </a:r>
          </a:p>
          <a:p>
            <a:pPr marL="285750" indent="-285750">
              <a:buFont typeface="Wingdings" panose="05000000000000000000" pitchFamily="2" charset="2"/>
              <a:buChar char="Ø"/>
            </a:pPr>
            <a:r>
              <a:rPr lang="en-US" sz="1600" dirty="0"/>
              <a:t>Frequent disturbance is occurring while moving from one page to </a:t>
            </a:r>
            <a:r>
              <a:rPr lang="en-IN" sz="1600" dirty="0"/>
              <a:t>another. </a:t>
            </a:r>
          </a:p>
          <a:p>
            <a:pPr marL="285750" indent="-285750">
              <a:buFont typeface="Wingdings" panose="05000000000000000000" pitchFamily="2" charset="2"/>
              <a:buChar char="Ø"/>
            </a:pPr>
            <a:endParaRPr lang="en-IN" sz="1600" dirty="0">
              <a:solidFill>
                <a:srgbClr val="00B050"/>
              </a:solidFill>
            </a:endParaRPr>
          </a:p>
          <a:p>
            <a:r>
              <a:rPr lang="en-US" sz="1600" dirty="0">
                <a:solidFill>
                  <a:srgbClr val="C00000"/>
                </a:solidFill>
              </a:rPr>
              <a:t>Strong Area according to feedback by customer:</a:t>
            </a:r>
            <a:r>
              <a:rPr lang="en-US" sz="1600" dirty="0"/>
              <a:t> </a:t>
            </a:r>
          </a:p>
          <a:p>
            <a:pPr marL="285750" indent="-285750">
              <a:buFont typeface="Wingdings" panose="05000000000000000000" pitchFamily="2" charset="2"/>
              <a:buChar char="Ø"/>
            </a:pPr>
            <a:r>
              <a:rPr lang="en-US" sz="1600" dirty="0"/>
              <a:t>Convenient to use and a good website. </a:t>
            </a:r>
          </a:p>
          <a:p>
            <a:pPr marL="285750" indent="-285750">
              <a:buFont typeface="Wingdings" panose="05000000000000000000" pitchFamily="2" charset="2"/>
              <a:buChar char="Ø"/>
            </a:pPr>
            <a:r>
              <a:rPr lang="en-US" sz="1600" dirty="0"/>
              <a:t>Quickness to complete a purchase.</a:t>
            </a:r>
          </a:p>
          <a:p>
            <a:pPr marL="285750" indent="-285750">
              <a:buFont typeface="Wingdings" panose="05000000000000000000" pitchFamily="2" charset="2"/>
              <a:buChar char="Ø"/>
            </a:pPr>
            <a:r>
              <a:rPr lang="en-US" sz="1600" dirty="0"/>
              <a:t>About 64% of the customers feel that either web or app is reliable.  </a:t>
            </a:r>
          </a:p>
          <a:p>
            <a:pPr marL="285750" indent="-285750">
              <a:buFont typeface="Wingdings" panose="05000000000000000000" pitchFamily="2" charset="2"/>
              <a:buChar char="Ø"/>
            </a:pPr>
            <a:r>
              <a:rPr lang="en-US" sz="1600" dirty="0"/>
              <a:t>Around 20% of the customers believe that Paytm has a wild variety of products on offer. </a:t>
            </a:r>
            <a:endParaRPr lang="en-IN" sz="1600" dirty="0">
              <a:solidFill>
                <a:srgbClr val="00B050"/>
              </a:solidFill>
            </a:endParaRPr>
          </a:p>
        </p:txBody>
      </p:sp>
    </p:spTree>
    <p:extLst>
      <p:ext uri="{BB962C8B-B14F-4D97-AF65-F5344CB8AC3E}">
        <p14:creationId xmlns:p14="http://schemas.microsoft.com/office/powerpoint/2010/main" val="39263770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733FAD-3915-39C4-E3B4-7F6AC8A2D922}"/>
              </a:ext>
            </a:extLst>
          </p:cNvPr>
          <p:cNvSpPr txBox="1"/>
          <p:nvPr/>
        </p:nvSpPr>
        <p:spPr>
          <a:xfrm>
            <a:off x="747252" y="169295"/>
            <a:ext cx="10903974" cy="3416320"/>
          </a:xfrm>
          <a:prstGeom prst="rect">
            <a:avLst/>
          </a:prstGeom>
          <a:noFill/>
        </p:spPr>
        <p:txBody>
          <a:bodyPr wrap="square">
            <a:spAutoFit/>
          </a:bodyPr>
          <a:lstStyle/>
          <a:p>
            <a:r>
              <a:rPr lang="en-IN" dirty="0">
                <a:solidFill>
                  <a:schemeClr val="accent6"/>
                </a:solidFill>
              </a:rPr>
              <a:t>5. Snapdeal.com</a:t>
            </a:r>
          </a:p>
          <a:p>
            <a:r>
              <a:rPr lang="en-IN" dirty="0">
                <a:solidFill>
                  <a:srgbClr val="C00000"/>
                </a:solidFill>
              </a:rPr>
              <a:t>Areas for further improvement:</a:t>
            </a:r>
          </a:p>
          <a:p>
            <a:pPr marL="285750" indent="-285750">
              <a:buFont typeface="Wingdings" panose="05000000000000000000" pitchFamily="2" charset="2"/>
              <a:buChar char="Ø"/>
            </a:pPr>
            <a:r>
              <a:rPr lang="en-US" dirty="0"/>
              <a:t>Reduce the delivery time of the products during promotions.</a:t>
            </a:r>
          </a:p>
          <a:p>
            <a:pPr marL="285750" indent="-285750">
              <a:buFont typeface="Wingdings" panose="05000000000000000000" pitchFamily="2" charset="2"/>
              <a:buChar char="Ø"/>
            </a:pPr>
            <a:r>
              <a:rPr lang="en-US" dirty="0"/>
              <a:t>Try to give the price early during promotion.  </a:t>
            </a:r>
            <a:r>
              <a:rPr lang="en-IN" dirty="0">
                <a:solidFill>
                  <a:srgbClr val="C00000"/>
                </a:solidFill>
              </a:rPr>
              <a:t> </a:t>
            </a:r>
            <a:r>
              <a:rPr lang="en-IN" dirty="0"/>
              <a:t> </a:t>
            </a:r>
          </a:p>
          <a:p>
            <a:pPr marL="285750" indent="-285750">
              <a:buFont typeface="Wingdings" panose="05000000000000000000" pitchFamily="2" charset="2"/>
              <a:buChar char="Ø"/>
            </a:pPr>
            <a:r>
              <a:rPr lang="en-US" dirty="0"/>
              <a:t>During promotions, try to give a disturbance free shopping </a:t>
            </a:r>
            <a:r>
              <a:rPr lang="en-IN" dirty="0"/>
              <a:t>experience to customers. </a:t>
            </a:r>
          </a:p>
          <a:p>
            <a:pPr marL="285750" indent="-285750">
              <a:buFont typeface="Wingdings" panose="05000000000000000000" pitchFamily="2" charset="2"/>
              <a:buChar char="Ø"/>
            </a:pPr>
            <a:r>
              <a:rPr lang="en-US" dirty="0"/>
              <a:t>Late declaration of price and discounts. </a:t>
            </a:r>
          </a:p>
          <a:p>
            <a:pPr marL="285750" indent="-285750">
              <a:buFont typeface="Wingdings" panose="05000000000000000000" pitchFamily="2" charset="2"/>
              <a:buChar char="Ø"/>
            </a:pPr>
            <a:r>
              <a:rPr lang="en-US" dirty="0"/>
              <a:t>No one has expressed to recommend Snapdeal to a contact as it has the most negative feedbacks among all other websites. </a:t>
            </a:r>
          </a:p>
          <a:p>
            <a:pPr marL="285750" indent="-285750">
              <a:buFont typeface="Wingdings" panose="05000000000000000000" pitchFamily="2" charset="2"/>
              <a:buChar char="Ø"/>
            </a:pPr>
            <a:endParaRPr lang="en-US" dirty="0"/>
          </a:p>
          <a:p>
            <a:r>
              <a:rPr lang="en-US" dirty="0">
                <a:solidFill>
                  <a:srgbClr val="C00000"/>
                </a:solidFill>
              </a:rPr>
              <a:t>Strong Area according to feedback by customer:</a:t>
            </a:r>
            <a:r>
              <a:rPr lang="en-US" dirty="0"/>
              <a:t> </a:t>
            </a:r>
          </a:p>
          <a:p>
            <a:pPr marL="285750" indent="-285750">
              <a:buFont typeface="Wingdings" panose="05000000000000000000" pitchFamily="2" charset="2"/>
              <a:buChar char="Ø"/>
            </a:pPr>
            <a:r>
              <a:rPr lang="en-IN" dirty="0"/>
              <a:t>Convenient to use. </a:t>
            </a:r>
          </a:p>
          <a:p>
            <a:pPr marL="285750" indent="-285750">
              <a:buFont typeface="Wingdings" panose="05000000000000000000" pitchFamily="2" charset="2"/>
              <a:buChar char="Ø"/>
            </a:pPr>
            <a:r>
              <a:rPr lang="en-US" dirty="0"/>
              <a:t>54% of the customers are happy about the availability of financial </a:t>
            </a:r>
            <a:r>
              <a:rPr lang="en-IN" dirty="0"/>
              <a:t>information security.</a:t>
            </a:r>
          </a:p>
        </p:txBody>
      </p:sp>
    </p:spTree>
    <p:extLst>
      <p:ext uri="{BB962C8B-B14F-4D97-AF65-F5344CB8AC3E}">
        <p14:creationId xmlns:p14="http://schemas.microsoft.com/office/powerpoint/2010/main" val="1681847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4AF5-8199-80D5-4021-5E0B63D6DCD8}"/>
              </a:ext>
            </a:extLst>
          </p:cNvPr>
          <p:cNvSpPr>
            <a:spLocks noGrp="1"/>
          </p:cNvSpPr>
          <p:nvPr>
            <p:ph type="title"/>
          </p:nvPr>
        </p:nvSpPr>
        <p:spPr/>
        <p:txBody>
          <a:bodyPr>
            <a:normAutofit fontScale="90000"/>
          </a:bodyPr>
          <a:lstStyle/>
          <a:p>
            <a:r>
              <a:rPr lang="en-US" b="0" dirty="0">
                <a:effectLst/>
              </a:rPr>
              <a:t>The Importance of Customer Retention for an Online Business</a:t>
            </a:r>
            <a:br>
              <a:rPr lang="en-US" b="1" dirty="0"/>
            </a:br>
            <a:endParaRPr lang="en-IN" dirty="0"/>
          </a:p>
        </p:txBody>
      </p:sp>
      <p:sp>
        <p:nvSpPr>
          <p:cNvPr id="3" name="Content Placeholder 2">
            <a:extLst>
              <a:ext uri="{FF2B5EF4-FFF2-40B4-BE49-F238E27FC236}">
                <a16:creationId xmlns:a16="http://schemas.microsoft.com/office/drawing/2014/main" id="{52CEE75B-85B0-8E92-DE2B-F0D9C4115373}"/>
              </a:ext>
            </a:extLst>
          </p:cNvPr>
          <p:cNvSpPr>
            <a:spLocks noGrp="1"/>
          </p:cNvSpPr>
          <p:nvPr>
            <p:ph idx="1"/>
          </p:nvPr>
        </p:nvSpPr>
        <p:spPr/>
        <p:txBody>
          <a:bodyPr>
            <a:normAutofit fontScale="85000" lnSpcReduction="20000"/>
          </a:bodyPr>
          <a:lstStyle/>
          <a:p>
            <a:pPr marL="0" indent="0">
              <a:buNone/>
            </a:pPr>
            <a:r>
              <a:rPr lang="en-US" sz="2400" b="0" dirty="0">
                <a:effectLst/>
              </a:rPr>
              <a:t>You might have heard that it’s easier and less expensive to retain customers than to acquire them. The most recent statistics indicate that it’s true.</a:t>
            </a:r>
            <a:r>
              <a:rPr lang="en-US" b="0" dirty="0">
                <a:effectLst/>
              </a:rPr>
              <a:t> </a:t>
            </a:r>
            <a:endParaRPr lang="en-US" dirty="0"/>
          </a:p>
          <a:p>
            <a:pPr marL="0" indent="0">
              <a:buNone/>
            </a:pPr>
            <a:r>
              <a:rPr lang="en-US" sz="2400" b="0" dirty="0">
                <a:effectLst/>
              </a:rPr>
              <a:t>For one thing, you’ll spend five times less money on customer retention. </a:t>
            </a:r>
            <a:endParaRPr lang="en-US" sz="2400" dirty="0"/>
          </a:p>
          <a:p>
            <a:pPr marL="0" indent="0">
              <a:buNone/>
            </a:pPr>
            <a:r>
              <a:rPr lang="en-US" sz="2400" b="0" dirty="0">
                <a:effectLst/>
              </a:rPr>
              <a:t>Additionally, at best, your probability of selling to an existing customer is at least 40% more likely than </a:t>
            </a:r>
            <a:r>
              <a:rPr lang="en-US" sz="2400" dirty="0"/>
              <a:t>converting someone</a:t>
            </a:r>
            <a:r>
              <a:rPr lang="en-US" sz="2400" b="0" dirty="0">
                <a:effectLst/>
              </a:rPr>
              <a:t> who has never bought from you before.</a:t>
            </a:r>
            <a:endParaRPr lang="en-US" sz="2400" dirty="0"/>
          </a:p>
          <a:p>
            <a:pPr marL="0" indent="0">
              <a:buNone/>
            </a:pPr>
            <a:r>
              <a:rPr lang="en-IN" sz="2400" dirty="0"/>
              <a:t>The probability of selling to an existing customer is 60-70% while the probability of selling to a new prospect is 5-20%.</a:t>
            </a:r>
          </a:p>
          <a:p>
            <a:pPr marL="0" indent="0">
              <a:buNone/>
            </a:pPr>
            <a:r>
              <a:rPr lang="en-US" sz="2400" b="0" dirty="0">
                <a:effectLst/>
              </a:rPr>
              <a:t>Existing customers also spend 31 percent more than new leads, and when you release a new product, your loyal customers are 50 percent more likely to give it a shot.</a:t>
            </a:r>
            <a:endParaRPr lang="en-US" sz="2400" dirty="0"/>
          </a:p>
          <a:p>
            <a:pPr marL="0" indent="0">
              <a:buNone/>
            </a:pPr>
            <a:endParaRPr lang="en-IN" sz="2400" dirty="0"/>
          </a:p>
        </p:txBody>
      </p:sp>
    </p:spTree>
    <p:extLst>
      <p:ext uri="{BB962C8B-B14F-4D97-AF65-F5344CB8AC3E}">
        <p14:creationId xmlns:p14="http://schemas.microsoft.com/office/powerpoint/2010/main" val="133497789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581C-6FA9-0541-400A-76E603A6CBDC}"/>
              </a:ext>
            </a:extLst>
          </p:cNvPr>
          <p:cNvSpPr>
            <a:spLocks noGrp="1"/>
          </p:cNvSpPr>
          <p:nvPr>
            <p:ph type="title"/>
          </p:nvPr>
        </p:nvSpPr>
        <p:spPr>
          <a:xfrm>
            <a:off x="1799303" y="624110"/>
            <a:ext cx="9026013" cy="850729"/>
          </a:xfrm>
        </p:spPr>
        <p:txBody>
          <a:bodyPr>
            <a:normAutofit fontScale="90000"/>
          </a:bodyPr>
          <a:lstStyle/>
          <a:p>
            <a:pPr marL="457200" indent="-457200" algn="ctr">
              <a:buFont typeface="Wingdings" panose="05000000000000000000" pitchFamily="2" charset="2"/>
              <a:buChar char="Ø"/>
            </a:pPr>
            <a:r>
              <a:rPr lang="en-IN" sz="2800" dirty="0">
                <a:solidFill>
                  <a:srgbClr val="FF0000"/>
                </a:solidFill>
              </a:rPr>
              <a:t>Chap 4. Conclusion </a:t>
            </a:r>
            <a:br>
              <a:rPr lang="en-IN" sz="2800" dirty="0">
                <a:solidFill>
                  <a:srgbClr val="FF0000"/>
                </a:solidFill>
              </a:rPr>
            </a:br>
            <a:r>
              <a:rPr lang="en-US" sz="2400" dirty="0">
                <a:solidFill>
                  <a:schemeClr val="accent6"/>
                </a:solidFill>
              </a:rPr>
              <a:t>1</a:t>
            </a:r>
            <a:r>
              <a:rPr lang="en-US" sz="2400" dirty="0"/>
              <a:t>. </a:t>
            </a:r>
            <a:r>
              <a:rPr lang="en-US" sz="2400" dirty="0">
                <a:solidFill>
                  <a:schemeClr val="accent6"/>
                </a:solidFill>
              </a:rPr>
              <a:t>Key Findings and Conclusions of the Study</a:t>
            </a:r>
            <a:r>
              <a:rPr lang="en-US" sz="1100" dirty="0"/>
              <a:t> </a:t>
            </a:r>
            <a:endParaRPr lang="en-IN" sz="2800" dirty="0">
              <a:solidFill>
                <a:srgbClr val="FF0000"/>
              </a:solidFill>
            </a:endParaRPr>
          </a:p>
        </p:txBody>
      </p:sp>
      <p:sp>
        <p:nvSpPr>
          <p:cNvPr id="3" name="Content Placeholder 2">
            <a:extLst>
              <a:ext uri="{FF2B5EF4-FFF2-40B4-BE49-F238E27FC236}">
                <a16:creationId xmlns:a16="http://schemas.microsoft.com/office/drawing/2014/main" id="{FEF98ECB-D956-FEC8-5862-ED171E281A4C}"/>
              </a:ext>
            </a:extLst>
          </p:cNvPr>
          <p:cNvSpPr>
            <a:spLocks noGrp="1"/>
          </p:cNvSpPr>
          <p:nvPr>
            <p:ph idx="1"/>
          </p:nvPr>
        </p:nvSpPr>
        <p:spPr>
          <a:xfrm>
            <a:off x="825910" y="1825625"/>
            <a:ext cx="10527890" cy="4351338"/>
          </a:xfrm>
        </p:spPr>
        <p:txBody>
          <a:bodyPr>
            <a:normAutofit fontScale="92500" lnSpcReduction="20000"/>
          </a:bodyPr>
          <a:lstStyle/>
          <a:p>
            <a:pPr>
              <a:buFont typeface="Wingdings" panose="05000000000000000000" pitchFamily="2" charset="2"/>
              <a:buChar char="Ø"/>
            </a:pPr>
            <a:r>
              <a:rPr lang="en-US" sz="1800" dirty="0"/>
              <a:t> It is strong recommendation to companies that Do not spend more money over social media marketing &amp; Display Adverts in their</a:t>
            </a:r>
            <a:r>
              <a:rPr lang="en-US" sz="1200" dirty="0"/>
              <a:t> </a:t>
            </a:r>
            <a:r>
              <a:rPr lang="en-US" sz="1800" dirty="0"/>
              <a:t> Digital Marketing campaign instead of that focus on Search engine</a:t>
            </a:r>
            <a:r>
              <a:rPr lang="en-US" sz="1200" dirty="0"/>
              <a:t> </a:t>
            </a:r>
            <a:r>
              <a:rPr lang="en-US" sz="1800" dirty="0"/>
              <a:t>Optimization &amp; Email Marketing which will likely to be more</a:t>
            </a:r>
            <a:r>
              <a:rPr lang="en-US" sz="1200" dirty="0"/>
              <a:t> </a:t>
            </a:r>
            <a:r>
              <a:rPr lang="en-IN" sz="1800" dirty="0"/>
              <a:t>effective to earlier.</a:t>
            </a:r>
            <a:r>
              <a:rPr lang="en-IN" sz="1200" dirty="0"/>
              <a:t> </a:t>
            </a:r>
          </a:p>
          <a:p>
            <a:pPr>
              <a:buFont typeface="Wingdings" panose="05000000000000000000" pitchFamily="2" charset="2"/>
              <a:buChar char="Ø"/>
            </a:pPr>
            <a:r>
              <a:rPr lang="en-US" sz="1800" dirty="0"/>
              <a:t>Complete description product on website or app is essential from</a:t>
            </a:r>
            <a:r>
              <a:rPr lang="en-US" sz="1200" dirty="0"/>
              <a:t> </a:t>
            </a:r>
            <a:r>
              <a:rPr lang="en-IN" sz="1800" dirty="0"/>
              <a:t>making purchase decision.</a:t>
            </a:r>
            <a:r>
              <a:rPr lang="en-IN" sz="1200" dirty="0"/>
              <a:t> </a:t>
            </a:r>
          </a:p>
          <a:p>
            <a:pPr>
              <a:buFont typeface="Wingdings" panose="05000000000000000000" pitchFamily="2" charset="2"/>
              <a:buChar char="Ø"/>
            </a:pPr>
            <a:r>
              <a:rPr lang="en-US" sz="1800" dirty="0"/>
              <a:t>For both gender tendency of shopping is less for age greater than </a:t>
            </a:r>
            <a:r>
              <a:rPr lang="en-IN" sz="1800" dirty="0"/>
              <a:t>51 years old. </a:t>
            </a:r>
          </a:p>
          <a:p>
            <a:pPr>
              <a:buFont typeface="Wingdings" panose="05000000000000000000" pitchFamily="2" charset="2"/>
              <a:buChar char="Ø"/>
            </a:pPr>
            <a:r>
              <a:rPr lang="en-US" sz="1800" dirty="0"/>
              <a:t>Most of them agrees that the functioning of app efficiently is also a major factor which helps in enhance user experience while doing </a:t>
            </a:r>
            <a:r>
              <a:rPr lang="en-IN" sz="1800" dirty="0"/>
              <a:t>online shopping. </a:t>
            </a:r>
          </a:p>
          <a:p>
            <a:pPr>
              <a:buFont typeface="Wingdings" panose="05000000000000000000" pitchFamily="2" charset="2"/>
              <a:buChar char="Ø"/>
            </a:pPr>
            <a:r>
              <a:rPr lang="en-US" sz="1800" dirty="0"/>
              <a:t>Around 50% customers abandon cart due to better alternative offer which is obvious reason. Another most common reason is promo </a:t>
            </a:r>
            <a:r>
              <a:rPr lang="en-IN" sz="1800" dirty="0"/>
              <a:t>code not applicable on particular product. </a:t>
            </a:r>
          </a:p>
          <a:p>
            <a:pPr>
              <a:buFont typeface="Wingdings" panose="05000000000000000000" pitchFamily="2" charset="2"/>
              <a:buChar char="Ø"/>
            </a:pPr>
            <a:r>
              <a:rPr lang="en-US" sz="1800" dirty="0"/>
              <a:t>Paytm and Snapdeal has poor customer services and there is lot of scope for further improvement. </a:t>
            </a:r>
          </a:p>
          <a:p>
            <a:pPr>
              <a:buFont typeface="Wingdings" panose="05000000000000000000" pitchFamily="2" charset="2"/>
              <a:buChar char="Ø"/>
            </a:pPr>
            <a:r>
              <a:rPr lang="en-US" sz="1800" dirty="0"/>
              <a:t>Amazon and Flipkart are standing best out in the market competent business strategies and lot advantages over there competitor. </a:t>
            </a:r>
          </a:p>
          <a:p>
            <a:pPr>
              <a:buFont typeface="Wingdings" panose="05000000000000000000" pitchFamily="2" charset="2"/>
              <a:buChar char="Ø"/>
            </a:pPr>
            <a:r>
              <a:rPr lang="en-US" sz="1800" dirty="0"/>
              <a:t>Mostly because, it is convenient and flexible, people prefer online </a:t>
            </a:r>
            <a:r>
              <a:rPr lang="en-IN" sz="1800" dirty="0"/>
              <a:t>shopping.</a:t>
            </a:r>
          </a:p>
          <a:p>
            <a:pPr>
              <a:buFont typeface="Wingdings" panose="05000000000000000000" pitchFamily="2" charset="2"/>
              <a:buChar char="Ø"/>
            </a:pPr>
            <a:r>
              <a:rPr lang="en-US" sz="1800" dirty="0"/>
              <a:t>people who have been shopping for more then 3-4 years are the </a:t>
            </a:r>
            <a:r>
              <a:rPr lang="en-IN" sz="1800" dirty="0"/>
              <a:t>ones who frequently shops. </a:t>
            </a:r>
          </a:p>
        </p:txBody>
      </p:sp>
    </p:spTree>
    <p:extLst>
      <p:ext uri="{BB962C8B-B14F-4D97-AF65-F5344CB8AC3E}">
        <p14:creationId xmlns:p14="http://schemas.microsoft.com/office/powerpoint/2010/main" val="2403147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ACC70-5394-D1D8-8F2B-0E9FDF97D290}"/>
              </a:ext>
            </a:extLst>
          </p:cNvPr>
          <p:cNvSpPr txBox="1"/>
          <p:nvPr/>
        </p:nvSpPr>
        <p:spPr>
          <a:xfrm>
            <a:off x="835742" y="1199536"/>
            <a:ext cx="10520516" cy="3970318"/>
          </a:xfrm>
          <a:prstGeom prst="rect">
            <a:avLst/>
          </a:prstGeom>
          <a:noFill/>
        </p:spPr>
        <p:txBody>
          <a:bodyPr wrap="square">
            <a:spAutoFit/>
          </a:bodyPr>
          <a:lstStyle/>
          <a:p>
            <a:pPr marL="285750" indent="-285750">
              <a:buFont typeface="Wingdings" panose="05000000000000000000" pitchFamily="2" charset="2"/>
              <a:buChar char="Ø"/>
            </a:pPr>
            <a:r>
              <a:rPr lang="en-US" dirty="0"/>
              <a:t>We can observe that most of the people, abandoned them cart as they were having better alternative offers.</a:t>
            </a:r>
          </a:p>
          <a:p>
            <a:pPr marL="285750" indent="-285750">
              <a:buFont typeface="Wingdings" panose="05000000000000000000" pitchFamily="2" charset="2"/>
              <a:buChar char="Ø"/>
            </a:pPr>
            <a:r>
              <a:rPr lang="en-US" dirty="0"/>
              <a:t>To conclude, having the right customer retention strategy will keep sellers company growing if they know how to take advantage of it. Then customers will find their way back and continue buying stuff </a:t>
            </a:r>
            <a:r>
              <a:rPr lang="en-IN" dirty="0"/>
              <a:t>from the best company.</a:t>
            </a:r>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marL="285750" indent="-285750">
              <a:buFont typeface="Wingdings" panose="05000000000000000000" pitchFamily="2" charset="2"/>
              <a:buChar char="Ø"/>
            </a:pPr>
            <a:endParaRPr lang="en-IN" dirty="0"/>
          </a:p>
          <a:p>
            <a:pPr algn="ctr"/>
            <a:r>
              <a:rPr lang="en-US" dirty="0">
                <a:solidFill>
                  <a:schemeClr val="accent6"/>
                </a:solidFill>
              </a:rPr>
              <a:t>2. Limitations of this work and Scope for Future</a:t>
            </a:r>
          </a:p>
          <a:p>
            <a:pPr marL="285750" indent="-285750">
              <a:buFont typeface="Wingdings" panose="05000000000000000000" pitchFamily="2" charset="2"/>
              <a:buChar char="Ø"/>
            </a:pPr>
            <a:r>
              <a:rPr lang="en-US" dirty="0"/>
              <a:t>This dataset has 269 rows which small. We can have more correct insight if more data is available. </a:t>
            </a:r>
          </a:p>
          <a:p>
            <a:pPr marL="285750" indent="-285750">
              <a:buFont typeface="Wingdings" panose="05000000000000000000" pitchFamily="2" charset="2"/>
              <a:buChar char="Ø"/>
            </a:pPr>
            <a:r>
              <a:rPr lang="en-US" dirty="0"/>
              <a:t>Machine Learning model can be built predict orientation of </a:t>
            </a:r>
            <a:r>
              <a:rPr lang="en-IN" dirty="0"/>
              <a:t>customer</a:t>
            </a:r>
          </a:p>
          <a:p>
            <a:pPr marL="285750" indent="-285750">
              <a:buFont typeface="Wingdings" panose="05000000000000000000" pitchFamily="2" charset="2"/>
              <a:buChar char="Ø"/>
            </a:pPr>
            <a:r>
              <a:rPr lang="en-US" dirty="0"/>
              <a:t>Certain more feature around purchase details, price can able to much clearer picture which eventually help in advising solid </a:t>
            </a:r>
            <a:r>
              <a:rPr lang="en-IN" dirty="0"/>
              <a:t>recommendation. </a:t>
            </a:r>
            <a:endParaRPr lang="en-US" dirty="0">
              <a:solidFill>
                <a:schemeClr val="accent6"/>
              </a:solidFill>
            </a:endParaRPr>
          </a:p>
          <a:p>
            <a:r>
              <a:rPr lang="en-US" dirty="0"/>
              <a:t> </a:t>
            </a:r>
            <a:endParaRPr lang="en-IN" dirty="0"/>
          </a:p>
        </p:txBody>
      </p:sp>
    </p:spTree>
    <p:extLst>
      <p:ext uri="{BB962C8B-B14F-4D97-AF65-F5344CB8AC3E}">
        <p14:creationId xmlns:p14="http://schemas.microsoft.com/office/powerpoint/2010/main" val="2539267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0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B663-2529-0981-6867-A7CA73A13303}"/>
              </a:ext>
            </a:extLst>
          </p:cNvPr>
          <p:cNvSpPr>
            <a:spLocks noGrp="1"/>
          </p:cNvSpPr>
          <p:nvPr>
            <p:ph type="title"/>
          </p:nvPr>
        </p:nvSpPr>
        <p:spPr/>
        <p:txBody>
          <a:bodyPr>
            <a:normAutofit fontScale="90000"/>
          </a:bodyPr>
          <a:lstStyle/>
          <a:p>
            <a:r>
              <a:rPr lang="en-US" b="1" dirty="0"/>
              <a:t>How do you measure customer retention? </a:t>
            </a:r>
            <a:br>
              <a:rPr lang="en-US" b="1" dirty="0"/>
            </a:br>
            <a:endParaRPr lang="en-IN" dirty="0"/>
          </a:p>
        </p:txBody>
      </p:sp>
      <p:sp>
        <p:nvSpPr>
          <p:cNvPr id="3" name="Content Placeholder 2">
            <a:extLst>
              <a:ext uri="{FF2B5EF4-FFF2-40B4-BE49-F238E27FC236}">
                <a16:creationId xmlns:a16="http://schemas.microsoft.com/office/drawing/2014/main" id="{8AB539A0-BCBC-B3C3-2A3E-F1FF15262C4D}"/>
              </a:ext>
            </a:extLst>
          </p:cNvPr>
          <p:cNvSpPr>
            <a:spLocks noGrp="1"/>
          </p:cNvSpPr>
          <p:nvPr>
            <p:ph idx="1"/>
          </p:nvPr>
        </p:nvSpPr>
        <p:spPr/>
        <p:txBody>
          <a:bodyPr>
            <a:normAutofit fontScale="92500" lnSpcReduction="10000"/>
          </a:bodyPr>
          <a:lstStyle/>
          <a:p>
            <a:pPr marL="0" indent="0">
              <a:buNone/>
            </a:pPr>
            <a:r>
              <a:rPr lang="en-US" sz="2400" dirty="0"/>
              <a:t>To calculate your customer retention rate (CRR) you can use the following simple formula involving the customers you have at the start (S), at the end (E) and customer acquired during the period you're measuring (N).</a:t>
            </a:r>
          </a:p>
          <a:p>
            <a:r>
              <a:rPr lang="en-US" sz="2400" dirty="0"/>
              <a:t>It looks like this: CRR = ((E-N)/S) x 100.</a:t>
            </a:r>
          </a:p>
          <a:p>
            <a:r>
              <a:rPr lang="en-US" sz="2400" b="1" dirty="0"/>
              <a:t> Astro's example of calculating your CRR:</a:t>
            </a:r>
            <a:endParaRPr lang="en-US" sz="2400" dirty="0"/>
          </a:p>
          <a:p>
            <a:r>
              <a:rPr lang="en-US" sz="2400" dirty="0"/>
              <a:t>You have 130 customers at the start of a month. In that month you lose 9 and gain 23 new customers.</a:t>
            </a:r>
          </a:p>
          <a:p>
            <a:r>
              <a:rPr kumimoji="0" lang="en-US" altLang="en-US" sz="2000" b="0" i="0" u="none" strike="noStrike" cap="none" normalizeH="0" baseline="0" dirty="0">
                <a:ln>
                  <a:noFill/>
                </a:ln>
                <a:solidFill>
                  <a:schemeClr val="tx1"/>
                </a:solidFill>
                <a:effectLst/>
                <a:latin typeface="Arial" panose="020B0604020202020204" pitchFamily="34" charset="0"/>
              </a:rPr>
              <a:t>Number of customers at end of period = 144</a:t>
            </a:r>
          </a:p>
          <a:p>
            <a:r>
              <a:rPr kumimoji="0" lang="en-US" altLang="en-US" sz="2000" b="0" i="0" u="none" strike="noStrike" cap="none" normalizeH="0" baseline="0" dirty="0">
                <a:ln>
                  <a:noFill/>
                </a:ln>
                <a:solidFill>
                  <a:schemeClr val="tx1"/>
                </a:solidFill>
                <a:effectLst/>
                <a:latin typeface="Arial" panose="020B0604020202020204" pitchFamily="34" charset="0"/>
              </a:rPr>
              <a:t>Number of customers at start of period = 130</a:t>
            </a:r>
            <a:endParaRPr lang="en-IN" sz="2000" dirty="0"/>
          </a:p>
        </p:txBody>
      </p:sp>
      <p:sp>
        <p:nvSpPr>
          <p:cNvPr id="4" name="Rectangle 1">
            <a:extLst>
              <a:ext uri="{FF2B5EF4-FFF2-40B4-BE49-F238E27FC236}">
                <a16:creationId xmlns:a16="http://schemas.microsoft.com/office/drawing/2014/main" id="{C7106C16-9690-1DCE-6ED2-FA79665E47D9}"/>
              </a:ext>
            </a:extLst>
          </p:cNvPr>
          <p:cNvSpPr>
            <a:spLocks noChangeArrowheads="1"/>
          </p:cNvSpPr>
          <p:nvPr/>
        </p:nvSpPr>
        <p:spPr bwMode="auto">
          <a:xfrm>
            <a:off x="0" y="-323165"/>
            <a:ext cx="248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52658589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916</TotalTime>
  <Words>7098</Words>
  <Application>Microsoft Office PowerPoint</Application>
  <PresentationFormat>Widescreen</PresentationFormat>
  <Paragraphs>547</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Century Gothic</vt:lpstr>
      <vt:lpstr>Wingdings</vt:lpstr>
      <vt:lpstr>Wingdings 3</vt:lpstr>
      <vt:lpstr>Wisp</vt:lpstr>
      <vt:lpstr>PowerPoint Presentation</vt:lpstr>
      <vt:lpstr>PowerPoint Presentation</vt:lpstr>
      <vt:lpstr>ACKNOWLEDGMENT</vt:lpstr>
      <vt:lpstr>Chap 1. Introduction to E-commerce</vt:lpstr>
      <vt:lpstr>PowerPoint Presentation</vt:lpstr>
      <vt:lpstr>Essential Criteria to Choose the Best eCommerce Company  </vt:lpstr>
      <vt:lpstr>What is Customer Retention? </vt:lpstr>
      <vt:lpstr>The Importance of Customer Retention for an Online Business </vt:lpstr>
      <vt:lpstr>How do you measure customer retention?  </vt:lpstr>
      <vt:lpstr>PowerPoint Presentation</vt:lpstr>
      <vt:lpstr>Great Ways To Increase Customer Retention Rates  </vt:lpstr>
      <vt:lpstr> Business Problem Framing  </vt:lpstr>
      <vt:lpstr> Conceptual Background of the Domain Problem </vt:lpstr>
      <vt:lpstr>PowerPoint Presentation</vt:lpstr>
      <vt:lpstr>Motivation for the Problem Undertaken </vt:lpstr>
      <vt:lpstr>Chap 2 Analytical Problem Framing  1. Data Sources and their formats </vt:lpstr>
      <vt:lpstr>2. Data Pre-processing </vt:lpstr>
      <vt:lpstr>3. Hardware &amp; Software Requirements with Tool Used</vt:lpstr>
      <vt:lpstr>Chap. 3 Models Development &amp; Evaluation</vt:lpstr>
      <vt:lpstr>2. VISUALIZATIONS </vt:lpstr>
      <vt:lpstr>PowerPoint Presentation</vt:lpstr>
      <vt:lpstr>Observations</vt:lpstr>
      <vt:lpstr>              Visualization of City               1. The highest percentage of Online shopping is from city "Delhi". 2. The lowest percentage of Online shopping are from cities "Bulandshahr" and "Moradabad".</vt:lpstr>
      <vt:lpstr>Visualization of Online Shopping Since(years)</vt:lpstr>
      <vt:lpstr>Visualization of Total Online Shopping in past 1 year</vt:lpstr>
      <vt:lpstr>Visualization of Type of Internet Connection</vt:lpstr>
      <vt:lpstr>2. Features Describing Technical Aspects Visualization of Device used for Online Shopping</vt:lpstr>
      <vt:lpstr>Visualization of Screen Size of Mobile Device</vt:lpstr>
      <vt:lpstr>Visualization of Device OS</vt:lpstr>
      <vt:lpstr>Visualization of Browser to access the website</vt:lpstr>
      <vt:lpstr>Visualization of Channel to arrive Online Store</vt:lpstr>
      <vt:lpstr>Visualization of How do you reach Online Retail Store</vt:lpstr>
      <vt:lpstr>Visualization of Explore e-retail before purchse</vt:lpstr>
      <vt:lpstr>Visualization of Preferred Payment Method</vt:lpstr>
      <vt:lpstr>Visualization of Abandon Shopping Cart</vt:lpstr>
      <vt:lpstr>Visualization of Reason for Abandon Shopping Cart</vt:lpstr>
      <vt:lpstr>3. Website Usability &amp; performance related feature Visualization of Easy Website Content</vt:lpstr>
      <vt:lpstr>Visualization of Necessity of Highlighted Information</vt:lpstr>
      <vt:lpstr>Visualization of Information on listed seller and product</vt:lpstr>
      <vt:lpstr>Visualization of Information on listed product must be clearly stated</vt:lpstr>
      <vt:lpstr>Visualization of Ease of navigation</vt:lpstr>
      <vt:lpstr>Visualization of Loading and processing speed</vt:lpstr>
      <vt:lpstr>Visualization of User friendly Interface of website</vt:lpstr>
      <vt:lpstr>Visualization of Convenient Payment methods</vt:lpstr>
      <vt:lpstr>4. Customer Service Requirement Related Features Visualization of Empathy towards the customers</vt:lpstr>
      <vt:lpstr>Visualization of Privacy Guarantee</vt:lpstr>
      <vt:lpstr>Visualization of Responsiveness and availability of several communication channels</vt:lpstr>
      <vt:lpstr>Visualization of Benefit and Discounts</vt:lpstr>
      <vt:lpstr>Visualization of Enjoyment from online shopping</vt:lpstr>
      <vt:lpstr>Visualization of Convenience and Flexibility</vt:lpstr>
      <vt:lpstr>Visualization of Return and replacement policy</vt:lpstr>
      <vt:lpstr>Visualization of Gaining access to loyalty programs</vt:lpstr>
      <vt:lpstr>Visualization of Quality Information Display</vt:lpstr>
      <vt:lpstr>Visualization of Website or Application</vt:lpstr>
      <vt:lpstr>Visualization of Net Benefit</vt:lpstr>
      <vt:lpstr>Visualization of User satisfaction</vt:lpstr>
      <vt:lpstr>5. Features related to Customer online shopping experiences Visualization of Offering a wide variety of listed product in several category</vt:lpstr>
      <vt:lpstr>Visualization of Provision of complete and relevant product information</vt:lpstr>
      <vt:lpstr>Visualization of Monetary savings</vt:lpstr>
      <vt:lpstr>Visualization of Convenience of patronizing the online retailer</vt:lpstr>
      <vt:lpstr>Visualization of sense of adventure</vt:lpstr>
      <vt:lpstr>Visualization of social status</vt:lpstr>
      <vt:lpstr>Visualization of Gratification</vt:lpstr>
      <vt:lpstr>Visualization of fulfill certain roles</vt:lpstr>
      <vt:lpstr>Visualization of Getting value for money spent</vt:lpstr>
      <vt:lpstr> Opinion on Online Shopping Platform Websites by Customer</vt:lpstr>
      <vt:lpstr>PowerPoint Presentation</vt:lpstr>
      <vt:lpstr>PowerPoint Presentation</vt:lpstr>
      <vt:lpstr>PowerPoint Presentation</vt:lpstr>
      <vt:lpstr>Privacy &amp; Security Related Features</vt:lpstr>
      <vt:lpstr>PowerPoint Presentation</vt:lpstr>
      <vt:lpstr>PowerPoint Presentation</vt:lpstr>
      <vt:lpstr>PowerPoint Presentation</vt:lpstr>
      <vt:lpstr>Observations</vt:lpstr>
      <vt:lpstr>PowerPoint Presentation</vt:lpstr>
      <vt:lpstr>PowerPoint Presentation</vt:lpstr>
      <vt:lpstr>PowerPoint Presentation</vt:lpstr>
      <vt:lpstr>PowerPoint Presentation</vt:lpstr>
      <vt:lpstr>PowerPoint Presentation</vt:lpstr>
      <vt:lpstr>Chap 4. Conclusion  1. Key Findings and Conclusions of the Study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swatiamitmotugade0712@gmail.com</dc:creator>
  <cp:lastModifiedBy>swatiamitmotugade0712@gmail.com</cp:lastModifiedBy>
  <cp:revision>1</cp:revision>
  <dcterms:created xsi:type="dcterms:W3CDTF">2022-10-12T10:10:33Z</dcterms:created>
  <dcterms:modified xsi:type="dcterms:W3CDTF">2022-10-13T13:08:18Z</dcterms:modified>
</cp:coreProperties>
</file>